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68" d="100"/>
          <a:sy n="68" d="100"/>
        </p:scale>
        <p:origin x="72" y="3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DFAA228-BBA0-4128-909D-BC4F4A805F5C}"/>
              </a:ext>
            </a:extLst>
          </p:cNvPr>
          <p:cNvGrpSpPr/>
          <p:nvPr/>
        </p:nvGrpSpPr>
        <p:grpSpPr>
          <a:xfrm>
            <a:off x="4291256" y="4752975"/>
            <a:ext cx="1373583" cy="1611174"/>
            <a:chOff x="9177896" y="4792891"/>
            <a:chExt cx="1902432" cy="2231499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6B70D847-353E-4866-A425-C5CB108E5A1A}"/>
                </a:ext>
              </a:extLst>
            </p:cNvPr>
            <p:cNvSpPr/>
            <p:nvPr/>
          </p:nvSpPr>
          <p:spPr bwMode="auto">
            <a:xfrm flipH="1">
              <a:off x="10062522" y="6365843"/>
              <a:ext cx="133178" cy="46758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69639BDA-B0E0-48A4-8723-A74147ACCA61}"/>
                </a:ext>
              </a:extLst>
            </p:cNvPr>
            <p:cNvSpPr/>
            <p:nvPr/>
          </p:nvSpPr>
          <p:spPr bwMode="auto">
            <a:xfrm rot="20588486" flipH="1">
              <a:off x="10008149" y="6010348"/>
              <a:ext cx="133178" cy="46758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E70BA10F-726A-4B48-AE68-5CB8E22B332E}"/>
                </a:ext>
              </a:extLst>
            </p:cNvPr>
            <p:cNvSpPr/>
            <p:nvPr/>
          </p:nvSpPr>
          <p:spPr bwMode="auto">
            <a:xfrm rot="6807611" flipH="1">
              <a:off x="10254622" y="5496935"/>
              <a:ext cx="133177" cy="44099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2F8F0B7-38B4-4535-BC4A-3DE4A687FDCC}"/>
                </a:ext>
              </a:extLst>
            </p:cNvPr>
            <p:cNvSpPr/>
            <p:nvPr/>
          </p:nvSpPr>
          <p:spPr bwMode="auto">
            <a:xfrm rot="5400000">
              <a:off x="9495263" y="5439326"/>
              <a:ext cx="1267697" cy="1902432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8D8AF3D-7D42-4CE8-A5A8-712E64643CAB}"/>
                </a:ext>
              </a:extLst>
            </p:cNvPr>
            <p:cNvGrpSpPr/>
            <p:nvPr/>
          </p:nvGrpSpPr>
          <p:grpSpPr>
            <a:xfrm flipH="1">
              <a:off x="9819341" y="4792891"/>
              <a:ext cx="572176" cy="1407487"/>
              <a:chOff x="10094708" y="1504095"/>
              <a:chExt cx="505191" cy="1242709"/>
            </a:xfrm>
          </p:grpSpPr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0EB0F732-2FD0-4F6E-BD33-A39247FD9917}"/>
                  </a:ext>
                </a:extLst>
              </p:cNvPr>
              <p:cNvSpPr/>
              <p:nvPr/>
            </p:nvSpPr>
            <p:spPr bwMode="auto">
              <a:xfrm>
                <a:off x="10094708" y="1504095"/>
                <a:ext cx="505191" cy="58359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D1890B11-5C65-4966-A839-D10A1616766E}"/>
                  </a:ext>
                </a:extLst>
              </p:cNvPr>
              <p:cNvSpPr/>
              <p:nvPr/>
            </p:nvSpPr>
            <p:spPr bwMode="auto">
              <a:xfrm>
                <a:off x="10208668" y="2124857"/>
                <a:ext cx="276341" cy="62194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台形 15">
                <a:extLst>
                  <a:ext uri="{FF2B5EF4-FFF2-40B4-BE49-F238E27FC236}">
                    <a16:creationId xmlns:a16="http://schemas.microsoft.com/office/drawing/2014/main" id="{9E72AD7D-286F-47F8-A6EF-78C726E8C072}"/>
                  </a:ext>
                </a:extLst>
              </p:cNvPr>
              <p:cNvSpPr/>
              <p:nvPr/>
            </p:nvSpPr>
            <p:spPr bwMode="auto">
              <a:xfrm>
                <a:off x="10290282" y="1996521"/>
                <a:ext cx="99895" cy="165466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3E402D70-AA1D-413B-80E3-3E47E4292886}"/>
                </a:ext>
              </a:extLst>
            </p:cNvPr>
            <p:cNvGrpSpPr/>
            <p:nvPr/>
          </p:nvGrpSpPr>
          <p:grpSpPr>
            <a:xfrm rot="20985756">
              <a:off x="9892532" y="6023352"/>
              <a:ext cx="467580" cy="557450"/>
              <a:chOff x="5793100" y="5364239"/>
              <a:chExt cx="467580" cy="557450"/>
            </a:xfrm>
          </p:grpSpPr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C3C6FFBD-957F-4E14-861E-0A47C65225D6}"/>
                  </a:ext>
                </a:extLst>
              </p:cNvPr>
              <p:cNvSpPr/>
              <p:nvPr/>
            </p:nvSpPr>
            <p:spPr bwMode="auto">
              <a:xfrm rot="19800000" flipH="1">
                <a:off x="6004872" y="5364239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805BDA54-5BF8-4686-9DDA-7127DAF763D5}"/>
                  </a:ext>
                </a:extLst>
              </p:cNvPr>
              <p:cNvSpPr/>
              <p:nvPr/>
            </p:nvSpPr>
            <p:spPr bwMode="auto">
              <a:xfrm rot="3075288" flipH="1">
                <a:off x="5960301" y="5621310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E5A0E73A-A9BF-4B33-9300-9B9BD1A0F32E}"/>
                </a:ext>
              </a:extLst>
            </p:cNvPr>
            <p:cNvSpPr/>
            <p:nvPr/>
          </p:nvSpPr>
          <p:spPr bwMode="auto">
            <a:xfrm rot="1041781" flipH="1">
              <a:off x="10138657" y="5271507"/>
              <a:ext cx="371974" cy="391452"/>
            </a:xfrm>
            <a:custGeom>
              <a:avLst/>
              <a:gdLst>
                <a:gd name="connsiteX0" fmla="*/ 113674 w 371974"/>
                <a:gd name="connsiteY0" fmla="*/ 19504 h 391452"/>
                <a:gd name="connsiteX1" fmla="*/ 66589 w 371974"/>
                <a:gd name="connsiteY1" fmla="*/ 0 h 391452"/>
                <a:gd name="connsiteX2" fmla="*/ 0 w 371974"/>
                <a:gd name="connsiteY2" fmla="*/ 66589 h 391452"/>
                <a:gd name="connsiteX3" fmla="*/ 0 w 371974"/>
                <a:gd name="connsiteY3" fmla="*/ 303304 h 391452"/>
                <a:gd name="connsiteX4" fmla="*/ 5233 w 371974"/>
                <a:gd name="connsiteY4" fmla="*/ 329223 h 391452"/>
                <a:gd name="connsiteX5" fmla="*/ 5589 w 371974"/>
                <a:gd name="connsiteY5" fmla="*/ 329751 h 391452"/>
                <a:gd name="connsiteX6" fmla="*/ 6358 w 371974"/>
                <a:gd name="connsiteY6" fmla="*/ 334973 h 391452"/>
                <a:gd name="connsiteX7" fmla="*/ 65476 w 371974"/>
                <a:gd name="connsiteY7" fmla="*/ 378832 h 391452"/>
                <a:gd name="connsiteX8" fmla="*/ 301861 w 371974"/>
                <a:gd name="connsiteY8" fmla="*/ 391358 h 391452"/>
                <a:gd name="connsiteX9" fmla="*/ 371879 w 371974"/>
                <a:gd name="connsiteY9" fmla="*/ 328386 h 391452"/>
                <a:gd name="connsiteX10" fmla="*/ 308907 w 371974"/>
                <a:gd name="connsiteY10" fmla="*/ 258366 h 391452"/>
                <a:gd name="connsiteX11" fmla="*/ 133177 w 371974"/>
                <a:gd name="connsiteY11" fmla="*/ 249055 h 391452"/>
                <a:gd name="connsiteX12" fmla="*/ 133178 w 371974"/>
                <a:gd name="connsiteY12" fmla="*/ 66589 h 391452"/>
                <a:gd name="connsiteX13" fmla="*/ 113674 w 371974"/>
                <a:gd name="connsiteY13" fmla="*/ 19504 h 391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71974" h="391452">
                  <a:moveTo>
                    <a:pt x="113674" y="19504"/>
                  </a:moveTo>
                  <a:cubicBezTo>
                    <a:pt x="101624" y="7453"/>
                    <a:pt x="84977" y="0"/>
                    <a:pt x="66589" y="0"/>
                  </a:cubicBezTo>
                  <a:cubicBezTo>
                    <a:pt x="29813" y="0"/>
                    <a:pt x="0" y="29813"/>
                    <a:pt x="0" y="66589"/>
                  </a:cubicBezTo>
                  <a:lnTo>
                    <a:pt x="0" y="303304"/>
                  </a:lnTo>
                  <a:cubicBezTo>
                    <a:pt x="0" y="312498"/>
                    <a:pt x="1863" y="321257"/>
                    <a:pt x="5233" y="329223"/>
                  </a:cubicBezTo>
                  <a:lnTo>
                    <a:pt x="5589" y="329751"/>
                  </a:lnTo>
                  <a:lnTo>
                    <a:pt x="6358" y="334973"/>
                  </a:lnTo>
                  <a:cubicBezTo>
                    <a:pt x="15189" y="359374"/>
                    <a:pt x="37933" y="377372"/>
                    <a:pt x="65476" y="378832"/>
                  </a:cubicBezTo>
                  <a:cubicBezTo>
                    <a:pt x="144270" y="383007"/>
                    <a:pt x="223066" y="387183"/>
                    <a:pt x="301861" y="391358"/>
                  </a:cubicBezTo>
                  <a:cubicBezTo>
                    <a:pt x="338586" y="393304"/>
                    <a:pt x="369934" y="365110"/>
                    <a:pt x="371879" y="328386"/>
                  </a:cubicBezTo>
                  <a:cubicBezTo>
                    <a:pt x="373826" y="291662"/>
                    <a:pt x="345632" y="260313"/>
                    <a:pt x="308907" y="258366"/>
                  </a:cubicBezTo>
                  <a:lnTo>
                    <a:pt x="133177" y="249055"/>
                  </a:lnTo>
                  <a:lnTo>
                    <a:pt x="133178" y="66589"/>
                  </a:lnTo>
                  <a:cubicBezTo>
                    <a:pt x="133178" y="48202"/>
                    <a:pt x="125724" y="31554"/>
                    <a:pt x="113674" y="1950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76245C5-2DAF-487E-9875-CF9793BDE714}"/>
                </a:ext>
              </a:extLst>
            </p:cNvPr>
            <p:cNvSpPr/>
            <p:nvPr/>
          </p:nvSpPr>
          <p:spPr bwMode="auto">
            <a:xfrm rot="18000000">
              <a:off x="10471287" y="5194729"/>
              <a:ext cx="254963" cy="105284"/>
            </a:xfrm>
            <a:custGeom>
              <a:avLst/>
              <a:gdLst>
                <a:gd name="connsiteX0" fmla="*/ 299853 w 322219"/>
                <a:gd name="connsiteY0" fmla="*/ 23690 h 133057"/>
                <a:gd name="connsiteX1" fmla="*/ 294576 w 322219"/>
                <a:gd name="connsiteY1" fmla="*/ 18412 h 133057"/>
                <a:gd name="connsiteX2" fmla="*/ 34283 w 322219"/>
                <a:gd name="connsiteY2" fmla="*/ 18413 h 133057"/>
                <a:gd name="connsiteX3" fmla="*/ 29006 w 322219"/>
                <a:gd name="connsiteY3" fmla="*/ 23689 h 133057"/>
                <a:gd name="connsiteX4" fmla="*/ 29006 w 322219"/>
                <a:gd name="connsiteY4" fmla="*/ 99049 h 133057"/>
                <a:gd name="connsiteX5" fmla="*/ 34283 w 322219"/>
                <a:gd name="connsiteY5" fmla="*/ 104326 h 133057"/>
                <a:gd name="connsiteX6" fmla="*/ 294576 w 322219"/>
                <a:gd name="connsiteY6" fmla="*/ 104326 h 133057"/>
                <a:gd name="connsiteX7" fmla="*/ 299853 w 322219"/>
                <a:gd name="connsiteY7" fmla="*/ 99049 h 133057"/>
                <a:gd name="connsiteX8" fmla="*/ 322219 w 322219"/>
                <a:gd name="connsiteY8" fmla="*/ 8172 h 133057"/>
                <a:gd name="connsiteX9" fmla="*/ 322219 w 322219"/>
                <a:gd name="connsiteY9" fmla="*/ 124885 h 133057"/>
                <a:gd name="connsiteX10" fmla="*/ 314047 w 322219"/>
                <a:gd name="connsiteY10" fmla="*/ 133057 h 133057"/>
                <a:gd name="connsiteX11" fmla="*/ 8172 w 322219"/>
                <a:gd name="connsiteY11" fmla="*/ 133057 h 133057"/>
                <a:gd name="connsiteX12" fmla="*/ 0 w 322219"/>
                <a:gd name="connsiteY12" fmla="*/ 124885 h 133057"/>
                <a:gd name="connsiteX13" fmla="*/ 0 w 322219"/>
                <a:gd name="connsiteY13" fmla="*/ 8172 h 133057"/>
                <a:gd name="connsiteX14" fmla="*/ 8172 w 322219"/>
                <a:gd name="connsiteY14" fmla="*/ 0 h 133057"/>
                <a:gd name="connsiteX15" fmla="*/ 314047 w 322219"/>
                <a:gd name="connsiteY15" fmla="*/ 0 h 133057"/>
                <a:gd name="connsiteX16" fmla="*/ 322219 w 322219"/>
                <a:gd name="connsiteY16" fmla="*/ 8172 h 13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2219" h="133057">
                  <a:moveTo>
                    <a:pt x="299853" y="23690"/>
                  </a:moveTo>
                  <a:cubicBezTo>
                    <a:pt x="299853" y="20775"/>
                    <a:pt x="297490" y="18412"/>
                    <a:pt x="294576" y="18412"/>
                  </a:cubicBezTo>
                  <a:lnTo>
                    <a:pt x="34283" y="18413"/>
                  </a:lnTo>
                  <a:cubicBezTo>
                    <a:pt x="31369" y="18413"/>
                    <a:pt x="29006" y="20776"/>
                    <a:pt x="29006" y="23689"/>
                  </a:cubicBezTo>
                  <a:lnTo>
                    <a:pt x="29006" y="99049"/>
                  </a:lnTo>
                  <a:cubicBezTo>
                    <a:pt x="29006" y="101963"/>
                    <a:pt x="31369" y="104326"/>
                    <a:pt x="34283" y="104326"/>
                  </a:cubicBezTo>
                  <a:lnTo>
                    <a:pt x="294576" y="104326"/>
                  </a:lnTo>
                  <a:cubicBezTo>
                    <a:pt x="297490" y="104326"/>
                    <a:pt x="299853" y="101962"/>
                    <a:pt x="299853" y="99049"/>
                  </a:cubicBezTo>
                  <a:close/>
                  <a:moveTo>
                    <a:pt x="322219" y="8172"/>
                  </a:moveTo>
                  <a:lnTo>
                    <a:pt x="322219" y="124885"/>
                  </a:lnTo>
                  <a:cubicBezTo>
                    <a:pt x="322219" y="129398"/>
                    <a:pt x="318560" y="133057"/>
                    <a:pt x="314047" y="133057"/>
                  </a:cubicBezTo>
                  <a:lnTo>
                    <a:pt x="8172" y="133057"/>
                  </a:lnTo>
                  <a:cubicBezTo>
                    <a:pt x="3659" y="133057"/>
                    <a:pt x="0" y="129398"/>
                    <a:pt x="0" y="124885"/>
                  </a:cubicBezTo>
                  <a:lnTo>
                    <a:pt x="0" y="8172"/>
                  </a:lnTo>
                  <a:cubicBezTo>
                    <a:pt x="0" y="3659"/>
                    <a:pt x="3659" y="0"/>
                    <a:pt x="8172" y="0"/>
                  </a:cubicBezTo>
                  <a:lnTo>
                    <a:pt x="314047" y="0"/>
                  </a:lnTo>
                  <a:cubicBezTo>
                    <a:pt x="318560" y="0"/>
                    <a:pt x="322219" y="3659"/>
                    <a:pt x="322219" y="817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B1754F92-A7DA-4225-85AD-5D4892EAE1C8}"/>
              </a:ext>
            </a:extLst>
          </p:cNvPr>
          <p:cNvGrpSpPr/>
          <p:nvPr/>
        </p:nvGrpSpPr>
        <p:grpSpPr>
          <a:xfrm>
            <a:off x="6182538" y="4752975"/>
            <a:ext cx="1373583" cy="1611174"/>
            <a:chOff x="7181456" y="4792891"/>
            <a:chExt cx="1902432" cy="2231499"/>
          </a:xfrm>
        </p:grpSpPr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4BD06EC2-6A20-4869-94A5-83E3C2BC0D24}"/>
                </a:ext>
              </a:extLst>
            </p:cNvPr>
            <p:cNvSpPr/>
            <p:nvPr/>
          </p:nvSpPr>
          <p:spPr bwMode="auto">
            <a:xfrm flipH="1">
              <a:off x="8066082" y="6365843"/>
              <a:ext cx="133178" cy="46758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AC7E2EA5-A954-4138-8B0E-753B7154EF34}"/>
                </a:ext>
              </a:extLst>
            </p:cNvPr>
            <p:cNvSpPr/>
            <p:nvPr/>
          </p:nvSpPr>
          <p:spPr bwMode="auto">
            <a:xfrm rot="20588486" flipH="1">
              <a:off x="8011709" y="6010348"/>
              <a:ext cx="133178" cy="46758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F18A6AF3-5465-460E-BC8E-6D325D0BC36B}"/>
                </a:ext>
              </a:extLst>
            </p:cNvPr>
            <p:cNvSpPr/>
            <p:nvPr/>
          </p:nvSpPr>
          <p:spPr bwMode="auto">
            <a:xfrm rot="5052854" flipH="1">
              <a:off x="8337436" y="5483525"/>
              <a:ext cx="133177" cy="44099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0D14346-7B8A-45BD-A727-652BC3E38B5F}"/>
                </a:ext>
              </a:extLst>
            </p:cNvPr>
            <p:cNvSpPr/>
            <p:nvPr/>
          </p:nvSpPr>
          <p:spPr bwMode="auto">
            <a:xfrm rot="5400000">
              <a:off x="7498823" y="5439326"/>
              <a:ext cx="1267697" cy="1902432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3389EFDA-6D07-4D71-8453-FE4130B46444}"/>
                </a:ext>
              </a:extLst>
            </p:cNvPr>
            <p:cNvGrpSpPr/>
            <p:nvPr/>
          </p:nvGrpSpPr>
          <p:grpSpPr>
            <a:xfrm flipH="1">
              <a:off x="7822901" y="4792891"/>
              <a:ext cx="572176" cy="1407487"/>
              <a:chOff x="10094708" y="1504095"/>
              <a:chExt cx="505191" cy="1242709"/>
            </a:xfrm>
          </p:grpSpPr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48690894-A87B-4364-ABB7-B8C679589EC1}"/>
                  </a:ext>
                </a:extLst>
              </p:cNvPr>
              <p:cNvSpPr/>
              <p:nvPr/>
            </p:nvSpPr>
            <p:spPr bwMode="auto">
              <a:xfrm>
                <a:off x="10094708" y="1504095"/>
                <a:ext cx="505191" cy="58359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C81B369E-74B5-4A57-BC65-2AB7572608BA}"/>
                  </a:ext>
                </a:extLst>
              </p:cNvPr>
              <p:cNvSpPr/>
              <p:nvPr/>
            </p:nvSpPr>
            <p:spPr bwMode="auto">
              <a:xfrm>
                <a:off x="10208668" y="2124857"/>
                <a:ext cx="276341" cy="62194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台形 30">
                <a:extLst>
                  <a:ext uri="{FF2B5EF4-FFF2-40B4-BE49-F238E27FC236}">
                    <a16:creationId xmlns:a16="http://schemas.microsoft.com/office/drawing/2014/main" id="{67DEA7E1-9D95-4084-859B-A02D4A99E270}"/>
                  </a:ext>
                </a:extLst>
              </p:cNvPr>
              <p:cNvSpPr/>
              <p:nvPr/>
            </p:nvSpPr>
            <p:spPr bwMode="auto">
              <a:xfrm>
                <a:off x="10290282" y="1996521"/>
                <a:ext cx="99895" cy="165466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2EECF876-4867-4749-8C9E-B483D82F2979}"/>
                </a:ext>
              </a:extLst>
            </p:cNvPr>
            <p:cNvGrpSpPr/>
            <p:nvPr/>
          </p:nvGrpSpPr>
          <p:grpSpPr>
            <a:xfrm rot="20985756">
              <a:off x="7896092" y="6023352"/>
              <a:ext cx="467580" cy="557450"/>
              <a:chOff x="5793100" y="5364239"/>
              <a:chExt cx="467580" cy="557450"/>
            </a:xfrm>
          </p:grpSpPr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2F3896AE-78C5-49E2-AF1D-9D3029752F8C}"/>
                  </a:ext>
                </a:extLst>
              </p:cNvPr>
              <p:cNvSpPr/>
              <p:nvPr/>
            </p:nvSpPr>
            <p:spPr bwMode="auto">
              <a:xfrm rot="19800000" flipH="1">
                <a:off x="6004872" y="5364239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A2BC89CE-0B45-4503-BC62-F6A16692CD88}"/>
                  </a:ext>
                </a:extLst>
              </p:cNvPr>
              <p:cNvSpPr/>
              <p:nvPr/>
            </p:nvSpPr>
            <p:spPr bwMode="auto">
              <a:xfrm rot="3075288" flipH="1">
                <a:off x="5960301" y="5621310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DFCD319-EC68-47D1-8851-412DB1EF102E}"/>
                </a:ext>
              </a:extLst>
            </p:cNvPr>
            <p:cNvSpPr/>
            <p:nvPr/>
          </p:nvSpPr>
          <p:spPr bwMode="auto">
            <a:xfrm rot="1041781" flipH="1">
              <a:off x="8142217" y="5271507"/>
              <a:ext cx="371974" cy="391452"/>
            </a:xfrm>
            <a:custGeom>
              <a:avLst/>
              <a:gdLst>
                <a:gd name="connsiteX0" fmla="*/ 113674 w 371974"/>
                <a:gd name="connsiteY0" fmla="*/ 19504 h 391452"/>
                <a:gd name="connsiteX1" fmla="*/ 66589 w 371974"/>
                <a:gd name="connsiteY1" fmla="*/ 0 h 391452"/>
                <a:gd name="connsiteX2" fmla="*/ 0 w 371974"/>
                <a:gd name="connsiteY2" fmla="*/ 66589 h 391452"/>
                <a:gd name="connsiteX3" fmla="*/ 0 w 371974"/>
                <a:gd name="connsiteY3" fmla="*/ 303304 h 391452"/>
                <a:gd name="connsiteX4" fmla="*/ 5233 w 371974"/>
                <a:gd name="connsiteY4" fmla="*/ 329223 h 391452"/>
                <a:gd name="connsiteX5" fmla="*/ 5589 w 371974"/>
                <a:gd name="connsiteY5" fmla="*/ 329751 h 391452"/>
                <a:gd name="connsiteX6" fmla="*/ 6358 w 371974"/>
                <a:gd name="connsiteY6" fmla="*/ 334973 h 391452"/>
                <a:gd name="connsiteX7" fmla="*/ 65476 w 371974"/>
                <a:gd name="connsiteY7" fmla="*/ 378832 h 391452"/>
                <a:gd name="connsiteX8" fmla="*/ 301861 w 371974"/>
                <a:gd name="connsiteY8" fmla="*/ 391358 h 391452"/>
                <a:gd name="connsiteX9" fmla="*/ 371879 w 371974"/>
                <a:gd name="connsiteY9" fmla="*/ 328386 h 391452"/>
                <a:gd name="connsiteX10" fmla="*/ 308907 w 371974"/>
                <a:gd name="connsiteY10" fmla="*/ 258366 h 391452"/>
                <a:gd name="connsiteX11" fmla="*/ 133177 w 371974"/>
                <a:gd name="connsiteY11" fmla="*/ 249055 h 391452"/>
                <a:gd name="connsiteX12" fmla="*/ 133178 w 371974"/>
                <a:gd name="connsiteY12" fmla="*/ 66589 h 391452"/>
                <a:gd name="connsiteX13" fmla="*/ 113674 w 371974"/>
                <a:gd name="connsiteY13" fmla="*/ 19504 h 391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71974" h="391452">
                  <a:moveTo>
                    <a:pt x="113674" y="19504"/>
                  </a:moveTo>
                  <a:cubicBezTo>
                    <a:pt x="101624" y="7453"/>
                    <a:pt x="84977" y="0"/>
                    <a:pt x="66589" y="0"/>
                  </a:cubicBezTo>
                  <a:cubicBezTo>
                    <a:pt x="29813" y="0"/>
                    <a:pt x="0" y="29813"/>
                    <a:pt x="0" y="66589"/>
                  </a:cubicBezTo>
                  <a:lnTo>
                    <a:pt x="0" y="303304"/>
                  </a:lnTo>
                  <a:cubicBezTo>
                    <a:pt x="0" y="312498"/>
                    <a:pt x="1863" y="321257"/>
                    <a:pt x="5233" y="329223"/>
                  </a:cubicBezTo>
                  <a:lnTo>
                    <a:pt x="5589" y="329751"/>
                  </a:lnTo>
                  <a:lnTo>
                    <a:pt x="6358" y="334973"/>
                  </a:lnTo>
                  <a:cubicBezTo>
                    <a:pt x="15189" y="359374"/>
                    <a:pt x="37933" y="377372"/>
                    <a:pt x="65476" y="378832"/>
                  </a:cubicBezTo>
                  <a:cubicBezTo>
                    <a:pt x="144270" y="383007"/>
                    <a:pt x="223066" y="387183"/>
                    <a:pt x="301861" y="391358"/>
                  </a:cubicBezTo>
                  <a:cubicBezTo>
                    <a:pt x="338586" y="393304"/>
                    <a:pt x="369934" y="365110"/>
                    <a:pt x="371879" y="328386"/>
                  </a:cubicBezTo>
                  <a:cubicBezTo>
                    <a:pt x="373826" y="291662"/>
                    <a:pt x="345632" y="260313"/>
                    <a:pt x="308907" y="258366"/>
                  </a:cubicBezTo>
                  <a:lnTo>
                    <a:pt x="133177" y="249055"/>
                  </a:lnTo>
                  <a:lnTo>
                    <a:pt x="133178" y="66589"/>
                  </a:lnTo>
                  <a:cubicBezTo>
                    <a:pt x="133178" y="48202"/>
                    <a:pt x="125724" y="31554"/>
                    <a:pt x="113674" y="1950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385135DB-C3CD-4067-BFA3-AB1A259C9D33}"/>
                </a:ext>
              </a:extLst>
            </p:cNvPr>
            <p:cNvSpPr/>
            <p:nvPr/>
          </p:nvSpPr>
          <p:spPr bwMode="auto">
            <a:xfrm rot="10800000">
              <a:off x="8550856" y="5282306"/>
              <a:ext cx="218038" cy="449086"/>
            </a:xfrm>
            <a:custGeom>
              <a:avLst/>
              <a:gdLst>
                <a:gd name="connsiteX0" fmla="*/ 27205 w 218038"/>
                <a:gd name="connsiteY0" fmla="*/ 449086 h 449086"/>
                <a:gd name="connsiteX1" fmla="*/ 0 w 218038"/>
                <a:gd name="connsiteY1" fmla="*/ 443755 h 449086"/>
                <a:gd name="connsiteX2" fmla="*/ 36220 w 218038"/>
                <a:gd name="connsiteY2" fmla="*/ 258890 h 449086"/>
                <a:gd name="connsiteX3" fmla="*/ 23176 w 218038"/>
                <a:gd name="connsiteY3" fmla="*/ 258890 h 449086"/>
                <a:gd name="connsiteX4" fmla="*/ 62965 w 218038"/>
                <a:gd name="connsiteY4" fmla="*/ 0 h 449086"/>
                <a:gd name="connsiteX5" fmla="*/ 178249 w 218038"/>
                <a:gd name="connsiteY5" fmla="*/ 0 h 449086"/>
                <a:gd name="connsiteX6" fmla="*/ 218038 w 218038"/>
                <a:gd name="connsiteY6" fmla="*/ 258890 h 449086"/>
                <a:gd name="connsiteX7" fmla="*/ 64470 w 218038"/>
                <a:gd name="connsiteY7" fmla="*/ 258890 h 449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8038" h="449086">
                  <a:moveTo>
                    <a:pt x="27205" y="449086"/>
                  </a:moveTo>
                  <a:lnTo>
                    <a:pt x="0" y="443755"/>
                  </a:lnTo>
                  <a:lnTo>
                    <a:pt x="36220" y="258890"/>
                  </a:lnTo>
                  <a:lnTo>
                    <a:pt x="23176" y="258890"/>
                  </a:lnTo>
                  <a:lnTo>
                    <a:pt x="62965" y="0"/>
                  </a:lnTo>
                  <a:lnTo>
                    <a:pt x="178249" y="0"/>
                  </a:lnTo>
                  <a:lnTo>
                    <a:pt x="218038" y="258890"/>
                  </a:lnTo>
                  <a:lnTo>
                    <a:pt x="64470" y="25889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D9CB8D32-DE16-4149-A671-78931BD2668B}"/>
                </a:ext>
              </a:extLst>
            </p:cNvPr>
            <p:cNvSpPr/>
            <p:nvPr/>
          </p:nvSpPr>
          <p:spPr bwMode="auto">
            <a:xfrm rot="18000000">
              <a:off x="8459131" y="5194729"/>
              <a:ext cx="254963" cy="105284"/>
            </a:xfrm>
            <a:custGeom>
              <a:avLst/>
              <a:gdLst>
                <a:gd name="connsiteX0" fmla="*/ 299853 w 322219"/>
                <a:gd name="connsiteY0" fmla="*/ 23690 h 133057"/>
                <a:gd name="connsiteX1" fmla="*/ 294576 w 322219"/>
                <a:gd name="connsiteY1" fmla="*/ 18412 h 133057"/>
                <a:gd name="connsiteX2" fmla="*/ 34283 w 322219"/>
                <a:gd name="connsiteY2" fmla="*/ 18413 h 133057"/>
                <a:gd name="connsiteX3" fmla="*/ 29006 w 322219"/>
                <a:gd name="connsiteY3" fmla="*/ 23689 h 133057"/>
                <a:gd name="connsiteX4" fmla="*/ 29006 w 322219"/>
                <a:gd name="connsiteY4" fmla="*/ 99049 h 133057"/>
                <a:gd name="connsiteX5" fmla="*/ 34283 w 322219"/>
                <a:gd name="connsiteY5" fmla="*/ 104326 h 133057"/>
                <a:gd name="connsiteX6" fmla="*/ 294576 w 322219"/>
                <a:gd name="connsiteY6" fmla="*/ 104326 h 133057"/>
                <a:gd name="connsiteX7" fmla="*/ 299853 w 322219"/>
                <a:gd name="connsiteY7" fmla="*/ 99049 h 133057"/>
                <a:gd name="connsiteX8" fmla="*/ 322219 w 322219"/>
                <a:gd name="connsiteY8" fmla="*/ 8172 h 133057"/>
                <a:gd name="connsiteX9" fmla="*/ 322219 w 322219"/>
                <a:gd name="connsiteY9" fmla="*/ 124885 h 133057"/>
                <a:gd name="connsiteX10" fmla="*/ 314047 w 322219"/>
                <a:gd name="connsiteY10" fmla="*/ 133057 h 133057"/>
                <a:gd name="connsiteX11" fmla="*/ 8172 w 322219"/>
                <a:gd name="connsiteY11" fmla="*/ 133057 h 133057"/>
                <a:gd name="connsiteX12" fmla="*/ 0 w 322219"/>
                <a:gd name="connsiteY12" fmla="*/ 124885 h 133057"/>
                <a:gd name="connsiteX13" fmla="*/ 0 w 322219"/>
                <a:gd name="connsiteY13" fmla="*/ 8172 h 133057"/>
                <a:gd name="connsiteX14" fmla="*/ 8172 w 322219"/>
                <a:gd name="connsiteY14" fmla="*/ 0 h 133057"/>
                <a:gd name="connsiteX15" fmla="*/ 314047 w 322219"/>
                <a:gd name="connsiteY15" fmla="*/ 0 h 133057"/>
                <a:gd name="connsiteX16" fmla="*/ 322219 w 322219"/>
                <a:gd name="connsiteY16" fmla="*/ 8172 h 13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2219" h="133057">
                  <a:moveTo>
                    <a:pt x="299853" y="23690"/>
                  </a:moveTo>
                  <a:cubicBezTo>
                    <a:pt x="299853" y="20775"/>
                    <a:pt x="297490" y="18412"/>
                    <a:pt x="294576" y="18412"/>
                  </a:cubicBezTo>
                  <a:lnTo>
                    <a:pt x="34283" y="18413"/>
                  </a:lnTo>
                  <a:cubicBezTo>
                    <a:pt x="31369" y="18413"/>
                    <a:pt x="29006" y="20776"/>
                    <a:pt x="29006" y="23689"/>
                  </a:cubicBezTo>
                  <a:lnTo>
                    <a:pt x="29006" y="99049"/>
                  </a:lnTo>
                  <a:cubicBezTo>
                    <a:pt x="29006" y="101963"/>
                    <a:pt x="31369" y="104326"/>
                    <a:pt x="34283" y="104326"/>
                  </a:cubicBezTo>
                  <a:lnTo>
                    <a:pt x="294576" y="104326"/>
                  </a:lnTo>
                  <a:cubicBezTo>
                    <a:pt x="297490" y="104326"/>
                    <a:pt x="299853" y="101962"/>
                    <a:pt x="299853" y="99049"/>
                  </a:cubicBezTo>
                  <a:close/>
                  <a:moveTo>
                    <a:pt x="322219" y="8172"/>
                  </a:moveTo>
                  <a:lnTo>
                    <a:pt x="322219" y="124885"/>
                  </a:lnTo>
                  <a:cubicBezTo>
                    <a:pt x="322219" y="129398"/>
                    <a:pt x="318560" y="133057"/>
                    <a:pt x="314047" y="133057"/>
                  </a:cubicBezTo>
                  <a:lnTo>
                    <a:pt x="8172" y="133057"/>
                  </a:lnTo>
                  <a:cubicBezTo>
                    <a:pt x="3659" y="133057"/>
                    <a:pt x="0" y="129398"/>
                    <a:pt x="0" y="124885"/>
                  </a:cubicBezTo>
                  <a:lnTo>
                    <a:pt x="0" y="8172"/>
                  </a:lnTo>
                  <a:cubicBezTo>
                    <a:pt x="0" y="3659"/>
                    <a:pt x="3659" y="0"/>
                    <a:pt x="8172" y="0"/>
                  </a:cubicBezTo>
                  <a:lnTo>
                    <a:pt x="314047" y="0"/>
                  </a:lnTo>
                  <a:cubicBezTo>
                    <a:pt x="318560" y="0"/>
                    <a:pt x="322219" y="3659"/>
                    <a:pt x="322219" y="817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727BC8F3-51CD-4462-B0FA-7194D03D328C}"/>
              </a:ext>
            </a:extLst>
          </p:cNvPr>
          <p:cNvGrpSpPr/>
          <p:nvPr/>
        </p:nvGrpSpPr>
        <p:grpSpPr>
          <a:xfrm>
            <a:off x="8000314" y="811292"/>
            <a:ext cx="1364490" cy="1600509"/>
            <a:chOff x="422133" y="3248979"/>
            <a:chExt cx="977787" cy="1146917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6617ECB2-BFA2-4885-834A-14C303A363FA}"/>
                </a:ext>
              </a:extLst>
            </p:cNvPr>
            <p:cNvGrpSpPr/>
            <p:nvPr/>
          </p:nvGrpSpPr>
          <p:grpSpPr>
            <a:xfrm>
              <a:off x="422133" y="3248979"/>
              <a:ext cx="977787" cy="1146917"/>
              <a:chOff x="3224097" y="4010175"/>
              <a:chExt cx="1902432" cy="2231500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52170814-3DBC-42A3-9E2C-9B9BC5EE6990}"/>
                  </a:ext>
                </a:extLst>
              </p:cNvPr>
              <p:cNvSpPr/>
              <p:nvPr/>
            </p:nvSpPr>
            <p:spPr bwMode="auto">
              <a:xfrm rot="20588486" flipH="1">
                <a:off x="4007502" y="5234576"/>
                <a:ext cx="232746" cy="816397"/>
              </a:xfrm>
              <a:custGeom>
                <a:avLst/>
                <a:gdLst>
                  <a:gd name="connsiteX0" fmla="*/ 66589 w 232746"/>
                  <a:gd name="connsiteY0" fmla="*/ 0 h 816397"/>
                  <a:gd name="connsiteX1" fmla="*/ 0 w 232746"/>
                  <a:gd name="connsiteY1" fmla="*/ 66589 h 816397"/>
                  <a:gd name="connsiteX2" fmla="*/ 0 w 232746"/>
                  <a:gd name="connsiteY2" fmla="*/ 400991 h 816397"/>
                  <a:gd name="connsiteX3" fmla="*/ 3811 w 232746"/>
                  <a:gd name="connsiteY3" fmla="*/ 419869 h 816397"/>
                  <a:gd name="connsiteX4" fmla="*/ 2924 w 232746"/>
                  <a:gd name="connsiteY4" fmla="*/ 422749 h 816397"/>
                  <a:gd name="connsiteX5" fmla="*/ 5433 w 232746"/>
                  <a:gd name="connsiteY5" fmla="*/ 449072 h 816397"/>
                  <a:gd name="connsiteX6" fmla="*/ 102413 w 232746"/>
                  <a:gd name="connsiteY6" fmla="*/ 769103 h 816397"/>
                  <a:gd name="connsiteX7" fmla="*/ 185451 w 232746"/>
                  <a:gd name="connsiteY7" fmla="*/ 813518 h 816397"/>
                  <a:gd name="connsiteX8" fmla="*/ 229867 w 232746"/>
                  <a:gd name="connsiteY8" fmla="*/ 730480 h 816397"/>
                  <a:gd name="connsiteX9" fmla="*/ 132887 w 232746"/>
                  <a:gd name="connsiteY9" fmla="*/ 410449 h 816397"/>
                  <a:gd name="connsiteX10" fmla="*/ 131710 w 232746"/>
                  <a:gd name="connsiteY10" fmla="*/ 408261 h 816397"/>
                  <a:gd name="connsiteX11" fmla="*/ 133178 w 232746"/>
                  <a:gd name="connsiteY11" fmla="*/ 400991 h 816397"/>
                  <a:gd name="connsiteX12" fmla="*/ 133178 w 232746"/>
                  <a:gd name="connsiteY12" fmla="*/ 66589 h 816397"/>
                  <a:gd name="connsiteX13" fmla="*/ 66589 w 232746"/>
                  <a:gd name="connsiteY13" fmla="*/ 0 h 816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2746" h="816397">
                    <a:moveTo>
                      <a:pt x="66589" y="0"/>
                    </a:moveTo>
                    <a:cubicBezTo>
                      <a:pt x="29813" y="0"/>
                      <a:pt x="0" y="29813"/>
                      <a:pt x="0" y="66589"/>
                    </a:cubicBezTo>
                    <a:lnTo>
                      <a:pt x="0" y="400991"/>
                    </a:lnTo>
                    <a:lnTo>
                      <a:pt x="3811" y="419869"/>
                    </a:lnTo>
                    <a:lnTo>
                      <a:pt x="2924" y="422749"/>
                    </a:lnTo>
                    <a:cubicBezTo>
                      <a:pt x="2010" y="431350"/>
                      <a:pt x="2766" y="440273"/>
                      <a:pt x="5433" y="449072"/>
                    </a:cubicBezTo>
                    <a:lnTo>
                      <a:pt x="102413" y="769103"/>
                    </a:lnTo>
                    <a:cubicBezTo>
                      <a:pt x="113078" y="804298"/>
                      <a:pt x="150256" y="824184"/>
                      <a:pt x="185451" y="813518"/>
                    </a:cubicBezTo>
                    <a:cubicBezTo>
                      <a:pt x="220647" y="802853"/>
                      <a:pt x="240533" y="765675"/>
                      <a:pt x="229867" y="730480"/>
                    </a:cubicBezTo>
                    <a:lnTo>
                      <a:pt x="132887" y="410449"/>
                    </a:lnTo>
                    <a:lnTo>
                      <a:pt x="131710" y="408261"/>
                    </a:lnTo>
                    <a:lnTo>
                      <a:pt x="133178" y="400991"/>
                    </a:lnTo>
                    <a:lnTo>
                      <a:pt x="133178" y="66589"/>
                    </a:lnTo>
                    <a:cubicBezTo>
                      <a:pt x="133178" y="29813"/>
                      <a:pt x="103365" y="0"/>
                      <a:pt x="6658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E49E8F5F-6FF0-495A-83CA-4B4056820EA7}"/>
                  </a:ext>
                </a:extLst>
              </p:cNvPr>
              <p:cNvSpPr/>
              <p:nvPr/>
            </p:nvSpPr>
            <p:spPr bwMode="auto">
              <a:xfrm rot="6403318" flipH="1">
                <a:off x="4313394" y="4764801"/>
                <a:ext cx="133177" cy="4064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78634DD3-6781-4699-B359-209ABC6B6F03}"/>
                  </a:ext>
                </a:extLst>
              </p:cNvPr>
              <p:cNvSpPr/>
              <p:nvPr/>
            </p:nvSpPr>
            <p:spPr bwMode="auto">
              <a:xfrm rot="5400000">
                <a:off x="3541464" y="4656611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C95C2358-BAAE-4937-8D3F-1BD0DD77F7BE}"/>
                  </a:ext>
                </a:extLst>
              </p:cNvPr>
              <p:cNvSpPr/>
              <p:nvPr/>
            </p:nvSpPr>
            <p:spPr bwMode="auto">
              <a:xfrm flipH="1">
                <a:off x="3865542" y="4010175"/>
                <a:ext cx="802655" cy="1910690"/>
              </a:xfrm>
              <a:custGeom>
                <a:avLst/>
                <a:gdLst>
                  <a:gd name="connsiteX0" fmla="*/ 516567 w 802655"/>
                  <a:gd name="connsiteY0" fmla="*/ 0 h 1910690"/>
                  <a:gd name="connsiteX1" fmla="*/ 230479 w 802655"/>
                  <a:gd name="connsiteY1" fmla="*/ 330488 h 1910690"/>
                  <a:gd name="connsiteX2" fmla="*/ 458911 w 802655"/>
                  <a:gd name="connsiteY2" fmla="*/ 654262 h 1910690"/>
                  <a:gd name="connsiteX3" fmla="*/ 465582 w 802655"/>
                  <a:gd name="connsiteY3" fmla="*/ 655039 h 1910690"/>
                  <a:gd name="connsiteX4" fmla="*/ 456519 w 802655"/>
                  <a:gd name="connsiteY4" fmla="*/ 715089 h 1910690"/>
                  <a:gd name="connsiteX5" fmla="*/ 455127 w 802655"/>
                  <a:gd name="connsiteY5" fmla="*/ 715370 h 1910690"/>
                  <a:gd name="connsiteX6" fmla="*/ 359549 w 802655"/>
                  <a:gd name="connsiteY6" fmla="*/ 859563 h 1910690"/>
                  <a:gd name="connsiteX7" fmla="*/ 359549 w 802655"/>
                  <a:gd name="connsiteY7" fmla="*/ 918206 h 1910690"/>
                  <a:gd name="connsiteX8" fmla="*/ 280229 w 802655"/>
                  <a:gd name="connsiteY8" fmla="*/ 994660 h 1910690"/>
                  <a:gd name="connsiteX9" fmla="*/ 54844 w 802655"/>
                  <a:gd name="connsiteY9" fmla="*/ 1035085 h 1910690"/>
                  <a:gd name="connsiteX10" fmla="*/ 1057 w 802655"/>
                  <a:gd name="connsiteY10" fmla="*/ 1112385 h 1910690"/>
                  <a:gd name="connsiteX11" fmla="*/ 78356 w 802655"/>
                  <a:gd name="connsiteY11" fmla="*/ 1166171 h 1910690"/>
                  <a:gd name="connsiteX12" fmla="*/ 311353 w 802655"/>
                  <a:gd name="connsiteY12" fmla="*/ 1124379 h 1910690"/>
                  <a:gd name="connsiteX13" fmla="*/ 335942 w 802655"/>
                  <a:gd name="connsiteY13" fmla="*/ 1114652 h 1910690"/>
                  <a:gd name="connsiteX14" fmla="*/ 341922 w 802655"/>
                  <a:gd name="connsiteY14" fmla="*/ 1108845 h 1910690"/>
                  <a:gd name="connsiteX15" fmla="*/ 359549 w 802655"/>
                  <a:gd name="connsiteY15" fmla="*/ 1101921 h 1910690"/>
                  <a:gd name="connsiteX16" fmla="*/ 359549 w 802655"/>
                  <a:gd name="connsiteY16" fmla="*/ 1250996 h 1910690"/>
                  <a:gd name="connsiteX17" fmla="*/ 405384 w 802655"/>
                  <a:gd name="connsiteY17" fmla="*/ 1361652 h 1910690"/>
                  <a:gd name="connsiteX18" fmla="*/ 435887 w 802655"/>
                  <a:gd name="connsiteY18" fmla="*/ 1382218 h 1910690"/>
                  <a:gd name="connsiteX19" fmla="*/ 300962 w 802655"/>
                  <a:gd name="connsiteY19" fmla="*/ 1541669 h 1910690"/>
                  <a:gd name="connsiteX20" fmla="*/ 292207 w 802655"/>
                  <a:gd name="connsiteY20" fmla="*/ 1557580 h 1910690"/>
                  <a:gd name="connsiteX21" fmla="*/ 288416 w 802655"/>
                  <a:gd name="connsiteY21" fmla="*/ 1562507 h 1910690"/>
                  <a:gd name="connsiteX22" fmla="*/ 297998 w 802655"/>
                  <a:gd name="connsiteY22" fmla="*/ 1635492 h 1910690"/>
                  <a:gd name="connsiteX23" fmla="*/ 517462 w 802655"/>
                  <a:gd name="connsiteY23" fmla="*/ 1887802 h 1910690"/>
                  <a:gd name="connsiteX24" fmla="*/ 611406 w 802655"/>
                  <a:gd name="connsiteY24" fmla="*/ 1894342 h 1910690"/>
                  <a:gd name="connsiteX25" fmla="*/ 617946 w 802655"/>
                  <a:gd name="connsiteY25" fmla="*/ 1800399 h 1910690"/>
                  <a:gd name="connsiteX26" fmla="*/ 434728 w 802655"/>
                  <a:gd name="connsiteY26" fmla="*/ 1589760 h 1910690"/>
                  <a:gd name="connsiteX27" fmla="*/ 618636 w 802655"/>
                  <a:gd name="connsiteY27" fmla="*/ 1372422 h 1910690"/>
                  <a:gd name="connsiteX28" fmla="*/ 623304 w 802655"/>
                  <a:gd name="connsiteY28" fmla="*/ 1363939 h 1910690"/>
                  <a:gd name="connsiteX29" fmla="*/ 626696 w 802655"/>
                  <a:gd name="connsiteY29" fmla="*/ 1361652 h 1910690"/>
                  <a:gd name="connsiteX30" fmla="*/ 672531 w 802655"/>
                  <a:gd name="connsiteY30" fmla="*/ 1250996 h 1910690"/>
                  <a:gd name="connsiteX31" fmla="*/ 672531 w 802655"/>
                  <a:gd name="connsiteY31" fmla="*/ 859563 h 1910690"/>
                  <a:gd name="connsiteX32" fmla="*/ 576954 w 802655"/>
                  <a:gd name="connsiteY32" fmla="*/ 715370 h 1910690"/>
                  <a:gd name="connsiteX33" fmla="*/ 560121 w 802655"/>
                  <a:gd name="connsiteY33" fmla="*/ 711972 h 1910690"/>
                  <a:gd name="connsiteX34" fmla="*/ 551805 w 802655"/>
                  <a:gd name="connsiteY34" fmla="*/ 656873 h 1910690"/>
                  <a:gd name="connsiteX35" fmla="*/ 574224 w 802655"/>
                  <a:gd name="connsiteY35" fmla="*/ 654262 h 1910690"/>
                  <a:gd name="connsiteX36" fmla="*/ 802655 w 802655"/>
                  <a:gd name="connsiteY36" fmla="*/ 330488 h 1910690"/>
                  <a:gd name="connsiteX37" fmla="*/ 516567 w 802655"/>
                  <a:gd name="connsiteY37" fmla="*/ 0 h 1910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802655" h="1910690">
                    <a:moveTo>
                      <a:pt x="516567" y="0"/>
                    </a:moveTo>
                    <a:cubicBezTo>
                      <a:pt x="358565" y="0"/>
                      <a:pt x="230479" y="147965"/>
                      <a:pt x="230479" y="330488"/>
                    </a:cubicBezTo>
                    <a:cubicBezTo>
                      <a:pt x="230479" y="490196"/>
                      <a:pt x="328545" y="623445"/>
                      <a:pt x="458911" y="654262"/>
                    </a:cubicBezTo>
                    <a:lnTo>
                      <a:pt x="465582" y="655039"/>
                    </a:lnTo>
                    <a:lnTo>
                      <a:pt x="456519" y="715089"/>
                    </a:lnTo>
                    <a:lnTo>
                      <a:pt x="455127" y="715370"/>
                    </a:lnTo>
                    <a:cubicBezTo>
                      <a:pt x="398960" y="739127"/>
                      <a:pt x="359549" y="794742"/>
                      <a:pt x="359549" y="859563"/>
                    </a:cubicBezTo>
                    <a:lnTo>
                      <a:pt x="359549" y="918206"/>
                    </a:lnTo>
                    <a:lnTo>
                      <a:pt x="280229" y="994660"/>
                    </a:lnTo>
                    <a:lnTo>
                      <a:pt x="54844" y="1035085"/>
                    </a:lnTo>
                    <a:cubicBezTo>
                      <a:pt x="18645" y="1041578"/>
                      <a:pt x="-5436" y="1076186"/>
                      <a:pt x="1057" y="1112385"/>
                    </a:cubicBezTo>
                    <a:cubicBezTo>
                      <a:pt x="7550" y="1148583"/>
                      <a:pt x="42158" y="1172664"/>
                      <a:pt x="78356" y="1166171"/>
                    </a:cubicBezTo>
                    <a:lnTo>
                      <a:pt x="311353" y="1124379"/>
                    </a:lnTo>
                    <a:cubicBezTo>
                      <a:pt x="320403" y="1122756"/>
                      <a:pt x="328695" y="1119376"/>
                      <a:pt x="335942" y="1114652"/>
                    </a:cubicBezTo>
                    <a:lnTo>
                      <a:pt x="341922" y="1108845"/>
                    </a:lnTo>
                    <a:lnTo>
                      <a:pt x="359549" y="1101921"/>
                    </a:lnTo>
                    <a:lnTo>
                      <a:pt x="359549" y="1250996"/>
                    </a:lnTo>
                    <a:cubicBezTo>
                      <a:pt x="359549" y="1294210"/>
                      <a:pt x="377065" y="1333333"/>
                      <a:pt x="405384" y="1361652"/>
                    </a:cubicBezTo>
                    <a:lnTo>
                      <a:pt x="435887" y="1382218"/>
                    </a:lnTo>
                    <a:lnTo>
                      <a:pt x="300962" y="1541669"/>
                    </a:lnTo>
                    <a:lnTo>
                      <a:pt x="292207" y="1557580"/>
                    </a:lnTo>
                    <a:lnTo>
                      <a:pt x="288416" y="1562507"/>
                    </a:lnTo>
                    <a:cubicBezTo>
                      <a:pt x="277018" y="1585819"/>
                      <a:pt x="279896" y="1614681"/>
                      <a:pt x="297998" y="1635492"/>
                    </a:cubicBezTo>
                    <a:lnTo>
                      <a:pt x="517462" y="1887802"/>
                    </a:lnTo>
                    <a:cubicBezTo>
                      <a:pt x="541598" y="1915550"/>
                      <a:pt x="583658" y="1918478"/>
                      <a:pt x="611406" y="1894342"/>
                    </a:cubicBezTo>
                    <a:cubicBezTo>
                      <a:pt x="639154" y="1870207"/>
                      <a:pt x="642082" y="1828146"/>
                      <a:pt x="617946" y="1800399"/>
                    </a:cubicBezTo>
                    <a:lnTo>
                      <a:pt x="434728" y="1589760"/>
                    </a:lnTo>
                    <a:lnTo>
                      <a:pt x="618636" y="1372422"/>
                    </a:lnTo>
                    <a:lnTo>
                      <a:pt x="623304" y="1363939"/>
                    </a:lnTo>
                    <a:lnTo>
                      <a:pt x="626696" y="1361652"/>
                    </a:lnTo>
                    <a:cubicBezTo>
                      <a:pt x="655015" y="1333333"/>
                      <a:pt x="672531" y="1294210"/>
                      <a:pt x="672531" y="1250996"/>
                    </a:cubicBezTo>
                    <a:lnTo>
                      <a:pt x="672531" y="859563"/>
                    </a:lnTo>
                    <a:cubicBezTo>
                      <a:pt x="672531" y="794742"/>
                      <a:pt x="633121" y="739127"/>
                      <a:pt x="576954" y="715370"/>
                    </a:cubicBezTo>
                    <a:lnTo>
                      <a:pt x="560121" y="711972"/>
                    </a:lnTo>
                    <a:lnTo>
                      <a:pt x="551805" y="656873"/>
                    </a:lnTo>
                    <a:lnTo>
                      <a:pt x="574224" y="654262"/>
                    </a:lnTo>
                    <a:cubicBezTo>
                      <a:pt x="704589" y="623445"/>
                      <a:pt x="802655" y="490196"/>
                      <a:pt x="802655" y="330488"/>
                    </a:cubicBezTo>
                    <a:cubicBezTo>
                      <a:pt x="802655" y="147965"/>
                      <a:pt x="674569" y="0"/>
                      <a:pt x="51656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717C98E2-EE8D-43BA-AC85-738FFED99A54}"/>
                </a:ext>
              </a:extLst>
            </p:cNvPr>
            <p:cNvSpPr/>
            <p:nvPr/>
          </p:nvSpPr>
          <p:spPr bwMode="auto">
            <a:xfrm>
              <a:off x="758521" y="3378660"/>
              <a:ext cx="94308" cy="4887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8390712E-381A-40AB-96AB-4D926F08D588}"/>
                </a:ext>
              </a:extLst>
            </p:cNvPr>
            <p:cNvSpPr/>
            <p:nvPr/>
          </p:nvSpPr>
          <p:spPr bwMode="auto">
            <a:xfrm>
              <a:off x="879942" y="3378660"/>
              <a:ext cx="94308" cy="4887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B63EF2F6-E0E4-448F-A1B7-DF5E6853DBB0}"/>
                </a:ext>
              </a:extLst>
            </p:cNvPr>
            <p:cNvSpPr/>
            <p:nvPr/>
          </p:nvSpPr>
          <p:spPr bwMode="auto">
            <a:xfrm>
              <a:off x="888271" y="3387128"/>
              <a:ext cx="32401" cy="31935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C79293B0-9AD0-4416-9ACA-5FFAEDACFE83}"/>
                </a:ext>
              </a:extLst>
            </p:cNvPr>
            <p:cNvSpPr/>
            <p:nvPr/>
          </p:nvSpPr>
          <p:spPr bwMode="auto">
            <a:xfrm>
              <a:off x="766850" y="3387128"/>
              <a:ext cx="32401" cy="31935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567787D7-0C13-4084-A53B-D2F72E6F2C73}"/>
              </a:ext>
            </a:extLst>
          </p:cNvPr>
          <p:cNvGrpSpPr/>
          <p:nvPr/>
        </p:nvGrpSpPr>
        <p:grpSpPr>
          <a:xfrm>
            <a:off x="6127921" y="826442"/>
            <a:ext cx="1338953" cy="1605606"/>
            <a:chOff x="6127921" y="826442"/>
            <a:chExt cx="1338953" cy="160560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2C78E06F-5795-4211-969B-92AE0B11BDF8}"/>
                </a:ext>
              </a:extLst>
            </p:cNvPr>
            <p:cNvGrpSpPr/>
            <p:nvPr/>
          </p:nvGrpSpPr>
          <p:grpSpPr>
            <a:xfrm>
              <a:off x="6127921" y="861494"/>
              <a:ext cx="1338953" cy="1570554"/>
              <a:chOff x="5083570" y="4196864"/>
              <a:chExt cx="1902432" cy="2231499"/>
            </a:xfrm>
          </p:grpSpPr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E24C3F33-78E1-4FDF-B70F-43BC6688B133}"/>
                  </a:ext>
                </a:extLst>
              </p:cNvPr>
              <p:cNvSpPr/>
              <p:nvPr/>
            </p:nvSpPr>
            <p:spPr bwMode="auto">
              <a:xfrm flipH="1">
                <a:off x="5968196" y="5769816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420712FA-7DE3-40C7-AE39-9603C52F0102}"/>
                  </a:ext>
                </a:extLst>
              </p:cNvPr>
              <p:cNvSpPr/>
              <p:nvPr/>
            </p:nvSpPr>
            <p:spPr bwMode="auto">
              <a:xfrm rot="20588486" flipH="1">
                <a:off x="5913823" y="5414321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13C6D1F8-A601-4D7D-A810-7E4F71C3A3DC}"/>
                  </a:ext>
                </a:extLst>
              </p:cNvPr>
              <p:cNvSpPr/>
              <p:nvPr/>
            </p:nvSpPr>
            <p:spPr bwMode="auto">
              <a:xfrm rot="6403318" flipH="1">
                <a:off x="6172867" y="4951489"/>
                <a:ext cx="133177" cy="4064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0EE5F7D8-25D0-4A03-8B40-FEB56A43C701}"/>
                  </a:ext>
                </a:extLst>
              </p:cNvPr>
              <p:cNvSpPr/>
              <p:nvPr/>
            </p:nvSpPr>
            <p:spPr bwMode="auto">
              <a:xfrm rot="5400000">
                <a:off x="5400937" y="4843299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37AABC26-84D5-4EFA-A144-05F285F157DE}"/>
                  </a:ext>
                </a:extLst>
              </p:cNvPr>
              <p:cNvGrpSpPr/>
              <p:nvPr/>
            </p:nvGrpSpPr>
            <p:grpSpPr>
              <a:xfrm flipH="1">
                <a:off x="5725015" y="4196864"/>
                <a:ext cx="572176" cy="1407487"/>
                <a:chOff x="10094708" y="1504095"/>
                <a:chExt cx="505191" cy="1242709"/>
              </a:xfrm>
            </p:grpSpPr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93ADA253-6886-4A0B-80D8-7BAE15699C7E}"/>
                    </a:ext>
                  </a:extLst>
                </p:cNvPr>
                <p:cNvSpPr/>
                <p:nvPr/>
              </p:nvSpPr>
              <p:spPr bwMode="auto">
                <a:xfrm>
                  <a:off x="10094708" y="1504095"/>
                  <a:ext cx="505191" cy="58359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66FBCD9D-603B-4385-B753-1ADEFF3E239C}"/>
                    </a:ext>
                  </a:extLst>
                </p:cNvPr>
                <p:cNvSpPr/>
                <p:nvPr/>
              </p:nvSpPr>
              <p:spPr bwMode="auto">
                <a:xfrm>
                  <a:off x="10208668" y="2124857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台形 59">
                  <a:extLst>
                    <a:ext uri="{FF2B5EF4-FFF2-40B4-BE49-F238E27FC236}">
                      <a16:creationId xmlns:a16="http://schemas.microsoft.com/office/drawing/2014/main" id="{F24EA47E-44A9-4D1F-85C7-449511B615B7}"/>
                    </a:ext>
                  </a:extLst>
                </p:cNvPr>
                <p:cNvSpPr/>
                <p:nvPr/>
              </p:nvSpPr>
              <p:spPr bwMode="auto">
                <a:xfrm>
                  <a:off x="10290282" y="1996521"/>
                  <a:ext cx="99895" cy="16546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69F59447-D671-4554-A9C6-BC0FE569D1A7}"/>
                  </a:ext>
                </a:extLst>
              </p:cNvPr>
              <p:cNvSpPr/>
              <p:nvPr/>
            </p:nvSpPr>
            <p:spPr bwMode="auto">
              <a:xfrm rot="18836757" flipH="1">
                <a:off x="6060330" y="4982894"/>
                <a:ext cx="133177" cy="3698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0181F808-2E15-47C8-BF5B-C10771812820}"/>
                  </a:ext>
                </a:extLst>
              </p:cNvPr>
              <p:cNvGrpSpPr/>
              <p:nvPr/>
            </p:nvGrpSpPr>
            <p:grpSpPr>
              <a:xfrm rot="20985756">
                <a:off x="5798206" y="5427325"/>
                <a:ext cx="467580" cy="557450"/>
                <a:chOff x="5793100" y="5364239"/>
                <a:chExt cx="467580" cy="557450"/>
              </a:xfrm>
            </p:grpSpPr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2E449372-E490-447F-B94C-E506492AADB2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6004872" y="5364239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四角形: 角を丸くする 56">
                  <a:extLst>
                    <a:ext uri="{FF2B5EF4-FFF2-40B4-BE49-F238E27FC236}">
                      <a16:creationId xmlns:a16="http://schemas.microsoft.com/office/drawing/2014/main" id="{E9CF0202-95FF-4703-9E61-260110F8360B}"/>
                    </a:ext>
                  </a:extLst>
                </p:cNvPr>
                <p:cNvSpPr/>
                <p:nvPr/>
              </p:nvSpPr>
              <p:spPr bwMode="auto">
                <a:xfrm rot="3075288" flipH="1">
                  <a:off x="5960301" y="5621310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55" name="四角形: 角を丸くする 54">
                <a:extLst>
                  <a:ext uri="{FF2B5EF4-FFF2-40B4-BE49-F238E27FC236}">
                    <a16:creationId xmlns:a16="http://schemas.microsoft.com/office/drawing/2014/main" id="{75AA4F83-825C-434E-8442-62ABB5E48C45}"/>
                  </a:ext>
                </a:extLst>
              </p:cNvPr>
              <p:cNvSpPr/>
              <p:nvPr/>
            </p:nvSpPr>
            <p:spPr bwMode="auto">
              <a:xfrm rot="6010132" flipH="1">
                <a:off x="6277983" y="5091650"/>
                <a:ext cx="133177" cy="3698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FBD0FF77-4A23-4093-95CD-441B43BF65F0}"/>
                </a:ext>
              </a:extLst>
            </p:cNvPr>
            <p:cNvGrpSpPr/>
            <p:nvPr/>
          </p:nvGrpSpPr>
          <p:grpSpPr>
            <a:xfrm>
              <a:off x="6131881" y="826442"/>
              <a:ext cx="438946" cy="987572"/>
              <a:chOff x="6085621" y="2462042"/>
              <a:chExt cx="565267" cy="1271778"/>
            </a:xfrm>
          </p:grpSpPr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CCF3D5C4-C201-4AE8-82D6-430539CD05A2}"/>
                  </a:ext>
                </a:extLst>
              </p:cNvPr>
              <p:cNvSpPr/>
              <p:nvPr/>
            </p:nvSpPr>
            <p:spPr bwMode="auto">
              <a:xfrm>
                <a:off x="6193571" y="3319292"/>
                <a:ext cx="457317" cy="41452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E413A0E5-879B-455B-BFD8-9D6244A8EA87}"/>
                  </a:ext>
                </a:extLst>
              </p:cNvPr>
              <p:cNvSpPr/>
              <p:nvPr/>
            </p:nvSpPr>
            <p:spPr bwMode="auto">
              <a:xfrm>
                <a:off x="6085621" y="2890667"/>
                <a:ext cx="457317" cy="41452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9A3467FE-C7C8-480A-8C66-8C1372758A6E}"/>
                  </a:ext>
                </a:extLst>
              </p:cNvPr>
              <p:cNvSpPr/>
              <p:nvPr/>
            </p:nvSpPr>
            <p:spPr bwMode="auto">
              <a:xfrm>
                <a:off x="6161821" y="2462042"/>
                <a:ext cx="457317" cy="41452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492CABC5-9D55-46A1-A0D8-96344500CCA3}"/>
              </a:ext>
            </a:extLst>
          </p:cNvPr>
          <p:cNvGrpSpPr/>
          <p:nvPr/>
        </p:nvGrpSpPr>
        <p:grpSpPr>
          <a:xfrm>
            <a:off x="2424279" y="4808508"/>
            <a:ext cx="1338953" cy="1570554"/>
            <a:chOff x="2424279" y="4808508"/>
            <a:chExt cx="1338953" cy="1570554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1D670122-94E0-49C0-BC5F-3EB726991FD6}"/>
                </a:ext>
              </a:extLst>
            </p:cNvPr>
            <p:cNvGrpSpPr/>
            <p:nvPr/>
          </p:nvGrpSpPr>
          <p:grpSpPr>
            <a:xfrm>
              <a:off x="2424279" y="4808508"/>
              <a:ext cx="1338953" cy="1570554"/>
              <a:chOff x="5083570" y="4196864"/>
              <a:chExt cx="1902432" cy="2231499"/>
            </a:xfrm>
          </p:grpSpPr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21888DCE-D640-4951-8CEC-EDD69E5524B6}"/>
                  </a:ext>
                </a:extLst>
              </p:cNvPr>
              <p:cNvSpPr/>
              <p:nvPr/>
            </p:nvSpPr>
            <p:spPr bwMode="auto">
              <a:xfrm flipH="1">
                <a:off x="5968196" y="5769816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7F1B9BDB-84BF-474A-980F-027433C70471}"/>
                  </a:ext>
                </a:extLst>
              </p:cNvPr>
              <p:cNvSpPr/>
              <p:nvPr/>
            </p:nvSpPr>
            <p:spPr bwMode="auto">
              <a:xfrm rot="20588486" flipH="1">
                <a:off x="5913823" y="5414321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DA81A7A4-6E22-42E5-A0D6-E4B6CF316D6E}"/>
                  </a:ext>
                </a:extLst>
              </p:cNvPr>
              <p:cNvSpPr/>
              <p:nvPr/>
            </p:nvSpPr>
            <p:spPr bwMode="auto">
              <a:xfrm rot="6403318" flipH="1">
                <a:off x="6172867" y="4951489"/>
                <a:ext cx="133177" cy="4064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15DC935F-FC61-49A8-8050-41397B4CCB3B}"/>
                  </a:ext>
                </a:extLst>
              </p:cNvPr>
              <p:cNvSpPr/>
              <p:nvPr/>
            </p:nvSpPr>
            <p:spPr bwMode="auto">
              <a:xfrm rot="5400000">
                <a:off x="5400937" y="4843299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92D5A1DD-BD90-4244-A778-AE79D896C843}"/>
                  </a:ext>
                </a:extLst>
              </p:cNvPr>
              <p:cNvGrpSpPr/>
              <p:nvPr/>
            </p:nvGrpSpPr>
            <p:grpSpPr>
              <a:xfrm flipH="1">
                <a:off x="5725015" y="4196864"/>
                <a:ext cx="572176" cy="1407487"/>
                <a:chOff x="10094708" y="1504095"/>
                <a:chExt cx="505191" cy="1242709"/>
              </a:xfrm>
            </p:grpSpPr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644091A3-D9F9-466F-B356-331ACA1DADF0}"/>
                    </a:ext>
                  </a:extLst>
                </p:cNvPr>
                <p:cNvSpPr/>
                <p:nvPr/>
              </p:nvSpPr>
              <p:spPr bwMode="auto">
                <a:xfrm>
                  <a:off x="10094708" y="1504095"/>
                  <a:ext cx="505191" cy="58359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四角形: 角を丸くする 75">
                  <a:extLst>
                    <a:ext uri="{FF2B5EF4-FFF2-40B4-BE49-F238E27FC236}">
                      <a16:creationId xmlns:a16="http://schemas.microsoft.com/office/drawing/2014/main" id="{E10A61C9-DFCC-47CD-A490-02A8DB5CE56A}"/>
                    </a:ext>
                  </a:extLst>
                </p:cNvPr>
                <p:cNvSpPr/>
                <p:nvPr/>
              </p:nvSpPr>
              <p:spPr bwMode="auto">
                <a:xfrm>
                  <a:off x="10208668" y="2124857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台形 76">
                  <a:extLst>
                    <a:ext uri="{FF2B5EF4-FFF2-40B4-BE49-F238E27FC236}">
                      <a16:creationId xmlns:a16="http://schemas.microsoft.com/office/drawing/2014/main" id="{E3239EE0-6C84-458E-9D58-A8B90B40C44B}"/>
                    </a:ext>
                  </a:extLst>
                </p:cNvPr>
                <p:cNvSpPr/>
                <p:nvPr/>
              </p:nvSpPr>
              <p:spPr bwMode="auto">
                <a:xfrm>
                  <a:off x="10290282" y="1996521"/>
                  <a:ext cx="99895" cy="16546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2433C989-058D-453D-97F8-C74EE8B6F80A}"/>
                  </a:ext>
                </a:extLst>
              </p:cNvPr>
              <p:cNvSpPr/>
              <p:nvPr/>
            </p:nvSpPr>
            <p:spPr bwMode="auto">
              <a:xfrm rot="18836757" flipH="1">
                <a:off x="6060330" y="4982894"/>
                <a:ext cx="133177" cy="3698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059B4A8E-3843-4301-BF1E-061467A4AEBD}"/>
                  </a:ext>
                </a:extLst>
              </p:cNvPr>
              <p:cNvGrpSpPr/>
              <p:nvPr/>
            </p:nvGrpSpPr>
            <p:grpSpPr>
              <a:xfrm rot="20985756">
                <a:off x="5798206" y="5427325"/>
                <a:ext cx="467580" cy="557450"/>
                <a:chOff x="5793100" y="5364239"/>
                <a:chExt cx="467580" cy="557450"/>
              </a:xfrm>
            </p:grpSpPr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F33D8AA9-E142-4E29-B2C9-CC9DE2670DFE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6004872" y="5364239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四角形: 角を丸くする 73">
                  <a:extLst>
                    <a:ext uri="{FF2B5EF4-FFF2-40B4-BE49-F238E27FC236}">
                      <a16:creationId xmlns:a16="http://schemas.microsoft.com/office/drawing/2014/main" id="{05E94143-9A59-48E2-8C6D-80F57E79C1CC}"/>
                    </a:ext>
                  </a:extLst>
                </p:cNvPr>
                <p:cNvSpPr/>
                <p:nvPr/>
              </p:nvSpPr>
              <p:spPr bwMode="auto">
                <a:xfrm rot="3075288" flipH="1">
                  <a:off x="5960301" y="5621310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3E820F13-1C2D-44B4-A630-954DF8353D90}"/>
                  </a:ext>
                </a:extLst>
              </p:cNvPr>
              <p:cNvSpPr/>
              <p:nvPr/>
            </p:nvSpPr>
            <p:spPr bwMode="auto">
              <a:xfrm rot="6010132" flipH="1">
                <a:off x="6277983" y="5091650"/>
                <a:ext cx="133177" cy="3698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E37E813D-F9C1-4D7F-BB09-1C2605C574B5}"/>
                </a:ext>
              </a:extLst>
            </p:cNvPr>
            <p:cNvSpPr/>
            <p:nvPr/>
          </p:nvSpPr>
          <p:spPr bwMode="auto">
            <a:xfrm>
              <a:off x="3044904" y="5007875"/>
              <a:ext cx="86657" cy="258227"/>
            </a:xfrm>
            <a:custGeom>
              <a:avLst/>
              <a:gdLst>
                <a:gd name="connsiteX0" fmla="*/ 36794 w 86657"/>
                <a:gd name="connsiteY0" fmla="*/ 0 h 258227"/>
                <a:gd name="connsiteX1" fmla="*/ 73588 w 86657"/>
                <a:gd name="connsiteY1" fmla="*/ 36794 h 258227"/>
                <a:gd name="connsiteX2" fmla="*/ 36794 w 86657"/>
                <a:gd name="connsiteY2" fmla="*/ 73588 h 258227"/>
                <a:gd name="connsiteX3" fmla="*/ 31413 w 86657"/>
                <a:gd name="connsiteY3" fmla="*/ 71359 h 258227"/>
                <a:gd name="connsiteX4" fmla="*/ 26935 w 86657"/>
                <a:gd name="connsiteY4" fmla="*/ 114588 h 258227"/>
                <a:gd name="connsiteX5" fmla="*/ 86657 w 86657"/>
                <a:gd name="connsiteY5" fmla="*/ 249348 h 258227"/>
                <a:gd name="connsiteX6" fmla="*/ 78141 w 86657"/>
                <a:gd name="connsiteY6" fmla="*/ 258227 h 258227"/>
                <a:gd name="connsiteX7" fmla="*/ 14636 w 86657"/>
                <a:gd name="connsiteY7" fmla="*/ 114932 h 258227"/>
                <a:gd name="connsiteX8" fmla="*/ 19654 w 86657"/>
                <a:gd name="connsiteY8" fmla="*/ 66489 h 258227"/>
                <a:gd name="connsiteX9" fmla="*/ 10777 w 86657"/>
                <a:gd name="connsiteY9" fmla="*/ 62812 h 258227"/>
                <a:gd name="connsiteX10" fmla="*/ 0 w 86657"/>
                <a:gd name="connsiteY10" fmla="*/ 36794 h 258227"/>
                <a:gd name="connsiteX11" fmla="*/ 36794 w 86657"/>
                <a:gd name="connsiteY11" fmla="*/ 0 h 25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6657" h="258227">
                  <a:moveTo>
                    <a:pt x="36794" y="0"/>
                  </a:moveTo>
                  <a:cubicBezTo>
                    <a:pt x="57115" y="0"/>
                    <a:pt x="73588" y="16473"/>
                    <a:pt x="73588" y="36794"/>
                  </a:cubicBezTo>
                  <a:cubicBezTo>
                    <a:pt x="73588" y="57115"/>
                    <a:pt x="57115" y="73588"/>
                    <a:pt x="36794" y="73588"/>
                  </a:cubicBezTo>
                  <a:lnTo>
                    <a:pt x="31413" y="71359"/>
                  </a:lnTo>
                  <a:lnTo>
                    <a:pt x="26935" y="114588"/>
                  </a:lnTo>
                  <a:cubicBezTo>
                    <a:pt x="28348" y="164947"/>
                    <a:pt x="49342" y="213558"/>
                    <a:pt x="86657" y="249348"/>
                  </a:cubicBezTo>
                  <a:lnTo>
                    <a:pt x="78141" y="258227"/>
                  </a:lnTo>
                  <a:cubicBezTo>
                    <a:pt x="38462" y="220171"/>
                    <a:pt x="16139" y="168481"/>
                    <a:pt x="14636" y="114932"/>
                  </a:cubicBezTo>
                  <a:lnTo>
                    <a:pt x="19654" y="66489"/>
                  </a:lnTo>
                  <a:lnTo>
                    <a:pt x="10777" y="62812"/>
                  </a:lnTo>
                  <a:cubicBezTo>
                    <a:pt x="4118" y="56153"/>
                    <a:pt x="0" y="46955"/>
                    <a:pt x="0" y="36794"/>
                  </a:cubicBezTo>
                  <a:cubicBezTo>
                    <a:pt x="0" y="16473"/>
                    <a:pt x="16473" y="0"/>
                    <a:pt x="36794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アーチ 63">
              <a:extLst>
                <a:ext uri="{FF2B5EF4-FFF2-40B4-BE49-F238E27FC236}">
                  <a16:creationId xmlns:a16="http://schemas.microsoft.com/office/drawing/2014/main" id="{84188955-80FA-4D36-BEDF-1F203FDA5B54}"/>
                </a:ext>
              </a:extLst>
            </p:cNvPr>
            <p:cNvSpPr/>
            <p:nvPr/>
          </p:nvSpPr>
          <p:spPr bwMode="auto">
            <a:xfrm rot="10800000">
              <a:off x="2785615" y="5197914"/>
              <a:ext cx="413119" cy="413119"/>
            </a:xfrm>
            <a:prstGeom prst="blockArc">
              <a:avLst>
                <a:gd name="adj1" fmla="val 8028220"/>
                <a:gd name="adj2" fmla="val 11625372"/>
                <a:gd name="adj3" fmla="val 409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69F57469-32CB-483F-941E-7B6C168E3510}"/>
              </a:ext>
            </a:extLst>
          </p:cNvPr>
          <p:cNvGrpSpPr/>
          <p:nvPr/>
        </p:nvGrpSpPr>
        <p:grpSpPr>
          <a:xfrm>
            <a:off x="8088976" y="4752975"/>
            <a:ext cx="1373583" cy="1611174"/>
            <a:chOff x="8088976" y="4752975"/>
            <a:chExt cx="1373583" cy="1611174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E56A1EC1-5F67-46F8-A2B3-910351A23A1D}"/>
                </a:ext>
              </a:extLst>
            </p:cNvPr>
            <p:cNvGrpSpPr/>
            <p:nvPr/>
          </p:nvGrpSpPr>
          <p:grpSpPr>
            <a:xfrm>
              <a:off x="8088976" y="4752975"/>
              <a:ext cx="1373583" cy="1611174"/>
              <a:chOff x="7181456" y="4792891"/>
              <a:chExt cx="1902432" cy="2231499"/>
            </a:xfrm>
          </p:grpSpPr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1E1706B0-9B14-4D44-BDB7-A31ADD155F74}"/>
                  </a:ext>
                </a:extLst>
              </p:cNvPr>
              <p:cNvSpPr/>
              <p:nvPr/>
            </p:nvSpPr>
            <p:spPr bwMode="auto">
              <a:xfrm flipH="1">
                <a:off x="8066082" y="6365843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9E1A6AD5-2C15-4798-A39C-26A79007BACC}"/>
                  </a:ext>
                </a:extLst>
              </p:cNvPr>
              <p:cNvSpPr/>
              <p:nvPr/>
            </p:nvSpPr>
            <p:spPr bwMode="auto">
              <a:xfrm rot="20588486" flipH="1">
                <a:off x="8011709" y="6010348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A7F47F7A-F397-4E6E-9CBB-DF2BCC5E22A1}"/>
                  </a:ext>
                </a:extLst>
              </p:cNvPr>
              <p:cNvSpPr/>
              <p:nvPr/>
            </p:nvSpPr>
            <p:spPr bwMode="auto">
              <a:xfrm rot="5052854" flipH="1">
                <a:off x="8337436" y="5483525"/>
                <a:ext cx="133177" cy="4409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F76F1ED1-15DC-44F3-A365-BEDDEBA4E88D}"/>
                  </a:ext>
                </a:extLst>
              </p:cNvPr>
              <p:cNvSpPr/>
              <p:nvPr/>
            </p:nvSpPr>
            <p:spPr bwMode="auto">
              <a:xfrm rot="5400000">
                <a:off x="7498823" y="5439326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D5E6ED56-959C-4CEC-BE5A-38E1BB577ACF}"/>
                  </a:ext>
                </a:extLst>
              </p:cNvPr>
              <p:cNvGrpSpPr/>
              <p:nvPr/>
            </p:nvGrpSpPr>
            <p:grpSpPr>
              <a:xfrm flipH="1">
                <a:off x="7822901" y="4792891"/>
                <a:ext cx="572176" cy="1407487"/>
                <a:chOff x="10094708" y="1504095"/>
                <a:chExt cx="505191" cy="1242709"/>
              </a:xfrm>
            </p:grpSpPr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7ECC4441-56FD-4159-9E71-C8B6A5021F5F}"/>
                    </a:ext>
                  </a:extLst>
                </p:cNvPr>
                <p:cNvSpPr/>
                <p:nvPr/>
              </p:nvSpPr>
              <p:spPr bwMode="auto">
                <a:xfrm>
                  <a:off x="10094708" y="1504095"/>
                  <a:ext cx="505191" cy="58359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四角形: 角を丸くする 93">
                  <a:extLst>
                    <a:ext uri="{FF2B5EF4-FFF2-40B4-BE49-F238E27FC236}">
                      <a16:creationId xmlns:a16="http://schemas.microsoft.com/office/drawing/2014/main" id="{B35BF2D4-6123-42A8-A0FB-2EE6B5D9DFEA}"/>
                    </a:ext>
                  </a:extLst>
                </p:cNvPr>
                <p:cNvSpPr/>
                <p:nvPr/>
              </p:nvSpPr>
              <p:spPr bwMode="auto">
                <a:xfrm>
                  <a:off x="10208668" y="2124857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台形 94">
                  <a:extLst>
                    <a:ext uri="{FF2B5EF4-FFF2-40B4-BE49-F238E27FC236}">
                      <a16:creationId xmlns:a16="http://schemas.microsoft.com/office/drawing/2014/main" id="{25669953-8727-4A05-A1B1-ED0237B64CB0}"/>
                    </a:ext>
                  </a:extLst>
                </p:cNvPr>
                <p:cNvSpPr/>
                <p:nvPr/>
              </p:nvSpPr>
              <p:spPr bwMode="auto">
                <a:xfrm>
                  <a:off x="10290282" y="1996521"/>
                  <a:ext cx="99895" cy="16546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B26409E3-9F47-46E2-A796-4B6F3441A83D}"/>
                  </a:ext>
                </a:extLst>
              </p:cNvPr>
              <p:cNvGrpSpPr/>
              <p:nvPr/>
            </p:nvGrpSpPr>
            <p:grpSpPr>
              <a:xfrm rot="20985756">
                <a:off x="7896092" y="6023352"/>
                <a:ext cx="467580" cy="557450"/>
                <a:chOff x="5793100" y="5364239"/>
                <a:chExt cx="467580" cy="557450"/>
              </a:xfrm>
            </p:grpSpPr>
            <p:sp>
              <p:nvSpPr>
                <p:cNvPr id="91" name="四角形: 角を丸くする 90">
                  <a:extLst>
                    <a:ext uri="{FF2B5EF4-FFF2-40B4-BE49-F238E27FC236}">
                      <a16:creationId xmlns:a16="http://schemas.microsoft.com/office/drawing/2014/main" id="{E800895C-04AF-4877-A195-3E93540D99D6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6004872" y="5364239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四角形: 角を丸くする 91">
                  <a:extLst>
                    <a:ext uri="{FF2B5EF4-FFF2-40B4-BE49-F238E27FC236}">
                      <a16:creationId xmlns:a16="http://schemas.microsoft.com/office/drawing/2014/main" id="{E01D64D6-F00B-4913-ACCD-AD92AE094504}"/>
                    </a:ext>
                  </a:extLst>
                </p:cNvPr>
                <p:cNvSpPr/>
                <p:nvPr/>
              </p:nvSpPr>
              <p:spPr bwMode="auto">
                <a:xfrm rot="3075288" flipH="1">
                  <a:off x="5960301" y="5621310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EB6F4F88-EFC4-45D2-B09E-4328E5AF7E4E}"/>
                  </a:ext>
                </a:extLst>
              </p:cNvPr>
              <p:cNvSpPr/>
              <p:nvPr/>
            </p:nvSpPr>
            <p:spPr bwMode="auto">
              <a:xfrm rot="1041781" flipH="1">
                <a:off x="8142217" y="5271507"/>
                <a:ext cx="371974" cy="391452"/>
              </a:xfrm>
              <a:custGeom>
                <a:avLst/>
                <a:gdLst>
                  <a:gd name="connsiteX0" fmla="*/ 113674 w 371974"/>
                  <a:gd name="connsiteY0" fmla="*/ 19504 h 391452"/>
                  <a:gd name="connsiteX1" fmla="*/ 66589 w 371974"/>
                  <a:gd name="connsiteY1" fmla="*/ 0 h 391452"/>
                  <a:gd name="connsiteX2" fmla="*/ 0 w 371974"/>
                  <a:gd name="connsiteY2" fmla="*/ 66589 h 391452"/>
                  <a:gd name="connsiteX3" fmla="*/ 0 w 371974"/>
                  <a:gd name="connsiteY3" fmla="*/ 303304 h 391452"/>
                  <a:gd name="connsiteX4" fmla="*/ 5233 w 371974"/>
                  <a:gd name="connsiteY4" fmla="*/ 329223 h 391452"/>
                  <a:gd name="connsiteX5" fmla="*/ 5589 w 371974"/>
                  <a:gd name="connsiteY5" fmla="*/ 329751 h 391452"/>
                  <a:gd name="connsiteX6" fmla="*/ 6358 w 371974"/>
                  <a:gd name="connsiteY6" fmla="*/ 334973 h 391452"/>
                  <a:gd name="connsiteX7" fmla="*/ 65476 w 371974"/>
                  <a:gd name="connsiteY7" fmla="*/ 378832 h 391452"/>
                  <a:gd name="connsiteX8" fmla="*/ 301861 w 371974"/>
                  <a:gd name="connsiteY8" fmla="*/ 391358 h 391452"/>
                  <a:gd name="connsiteX9" fmla="*/ 371879 w 371974"/>
                  <a:gd name="connsiteY9" fmla="*/ 328386 h 391452"/>
                  <a:gd name="connsiteX10" fmla="*/ 308907 w 371974"/>
                  <a:gd name="connsiteY10" fmla="*/ 258366 h 391452"/>
                  <a:gd name="connsiteX11" fmla="*/ 133177 w 371974"/>
                  <a:gd name="connsiteY11" fmla="*/ 249055 h 391452"/>
                  <a:gd name="connsiteX12" fmla="*/ 133178 w 371974"/>
                  <a:gd name="connsiteY12" fmla="*/ 66589 h 391452"/>
                  <a:gd name="connsiteX13" fmla="*/ 113674 w 371974"/>
                  <a:gd name="connsiteY13" fmla="*/ 19504 h 391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974" h="391452">
                    <a:moveTo>
                      <a:pt x="113674" y="19504"/>
                    </a:moveTo>
                    <a:cubicBezTo>
                      <a:pt x="101624" y="7453"/>
                      <a:pt x="84977" y="0"/>
                      <a:pt x="66589" y="0"/>
                    </a:cubicBezTo>
                    <a:cubicBezTo>
                      <a:pt x="29813" y="0"/>
                      <a:pt x="0" y="29813"/>
                      <a:pt x="0" y="66589"/>
                    </a:cubicBezTo>
                    <a:lnTo>
                      <a:pt x="0" y="303304"/>
                    </a:lnTo>
                    <a:cubicBezTo>
                      <a:pt x="0" y="312498"/>
                      <a:pt x="1863" y="321257"/>
                      <a:pt x="5233" y="329223"/>
                    </a:cubicBezTo>
                    <a:lnTo>
                      <a:pt x="5589" y="329751"/>
                    </a:lnTo>
                    <a:lnTo>
                      <a:pt x="6358" y="334973"/>
                    </a:lnTo>
                    <a:cubicBezTo>
                      <a:pt x="15189" y="359374"/>
                      <a:pt x="37933" y="377372"/>
                      <a:pt x="65476" y="378832"/>
                    </a:cubicBezTo>
                    <a:cubicBezTo>
                      <a:pt x="144270" y="383007"/>
                      <a:pt x="223066" y="387183"/>
                      <a:pt x="301861" y="391358"/>
                    </a:cubicBezTo>
                    <a:cubicBezTo>
                      <a:pt x="338586" y="393304"/>
                      <a:pt x="369934" y="365110"/>
                      <a:pt x="371879" y="328386"/>
                    </a:cubicBezTo>
                    <a:cubicBezTo>
                      <a:pt x="373826" y="291662"/>
                      <a:pt x="345632" y="260313"/>
                      <a:pt x="308907" y="258366"/>
                    </a:cubicBezTo>
                    <a:lnTo>
                      <a:pt x="133177" y="249055"/>
                    </a:lnTo>
                    <a:lnTo>
                      <a:pt x="133178" y="66589"/>
                    </a:lnTo>
                    <a:cubicBezTo>
                      <a:pt x="133178" y="48202"/>
                      <a:pt x="125724" y="31554"/>
                      <a:pt x="113674" y="1950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9917A50C-5302-4750-BD1F-3EA211561452}"/>
                  </a:ext>
                </a:extLst>
              </p:cNvPr>
              <p:cNvSpPr/>
              <p:nvPr/>
            </p:nvSpPr>
            <p:spPr bwMode="auto">
              <a:xfrm rot="10800000">
                <a:off x="8550856" y="5282306"/>
                <a:ext cx="218038" cy="449086"/>
              </a:xfrm>
              <a:custGeom>
                <a:avLst/>
                <a:gdLst>
                  <a:gd name="connsiteX0" fmla="*/ 27205 w 218038"/>
                  <a:gd name="connsiteY0" fmla="*/ 449086 h 449086"/>
                  <a:gd name="connsiteX1" fmla="*/ 0 w 218038"/>
                  <a:gd name="connsiteY1" fmla="*/ 443755 h 449086"/>
                  <a:gd name="connsiteX2" fmla="*/ 36220 w 218038"/>
                  <a:gd name="connsiteY2" fmla="*/ 258890 h 449086"/>
                  <a:gd name="connsiteX3" fmla="*/ 23176 w 218038"/>
                  <a:gd name="connsiteY3" fmla="*/ 258890 h 449086"/>
                  <a:gd name="connsiteX4" fmla="*/ 62965 w 218038"/>
                  <a:gd name="connsiteY4" fmla="*/ 0 h 449086"/>
                  <a:gd name="connsiteX5" fmla="*/ 178249 w 218038"/>
                  <a:gd name="connsiteY5" fmla="*/ 0 h 449086"/>
                  <a:gd name="connsiteX6" fmla="*/ 218038 w 218038"/>
                  <a:gd name="connsiteY6" fmla="*/ 258890 h 449086"/>
                  <a:gd name="connsiteX7" fmla="*/ 64470 w 218038"/>
                  <a:gd name="connsiteY7" fmla="*/ 258890 h 449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8038" h="449086">
                    <a:moveTo>
                      <a:pt x="27205" y="449086"/>
                    </a:moveTo>
                    <a:lnTo>
                      <a:pt x="0" y="443755"/>
                    </a:lnTo>
                    <a:lnTo>
                      <a:pt x="36220" y="258890"/>
                    </a:lnTo>
                    <a:lnTo>
                      <a:pt x="23176" y="258890"/>
                    </a:lnTo>
                    <a:lnTo>
                      <a:pt x="62965" y="0"/>
                    </a:lnTo>
                    <a:lnTo>
                      <a:pt x="178249" y="0"/>
                    </a:lnTo>
                    <a:lnTo>
                      <a:pt x="218038" y="258890"/>
                    </a:lnTo>
                    <a:lnTo>
                      <a:pt x="64470" y="25889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80ED96CC-4391-4530-89CA-A404861E3ADF}"/>
                  </a:ext>
                </a:extLst>
              </p:cNvPr>
              <p:cNvSpPr/>
              <p:nvPr/>
            </p:nvSpPr>
            <p:spPr bwMode="auto">
              <a:xfrm rot="18000000">
                <a:off x="8459131" y="5194729"/>
                <a:ext cx="254963" cy="105284"/>
              </a:xfrm>
              <a:custGeom>
                <a:avLst/>
                <a:gdLst>
                  <a:gd name="connsiteX0" fmla="*/ 299853 w 322219"/>
                  <a:gd name="connsiteY0" fmla="*/ 23690 h 133057"/>
                  <a:gd name="connsiteX1" fmla="*/ 294576 w 322219"/>
                  <a:gd name="connsiteY1" fmla="*/ 18412 h 133057"/>
                  <a:gd name="connsiteX2" fmla="*/ 34283 w 322219"/>
                  <a:gd name="connsiteY2" fmla="*/ 18413 h 133057"/>
                  <a:gd name="connsiteX3" fmla="*/ 29006 w 322219"/>
                  <a:gd name="connsiteY3" fmla="*/ 23689 h 133057"/>
                  <a:gd name="connsiteX4" fmla="*/ 29006 w 322219"/>
                  <a:gd name="connsiteY4" fmla="*/ 99049 h 133057"/>
                  <a:gd name="connsiteX5" fmla="*/ 34283 w 322219"/>
                  <a:gd name="connsiteY5" fmla="*/ 104326 h 133057"/>
                  <a:gd name="connsiteX6" fmla="*/ 294576 w 322219"/>
                  <a:gd name="connsiteY6" fmla="*/ 104326 h 133057"/>
                  <a:gd name="connsiteX7" fmla="*/ 299853 w 322219"/>
                  <a:gd name="connsiteY7" fmla="*/ 99049 h 133057"/>
                  <a:gd name="connsiteX8" fmla="*/ 322219 w 322219"/>
                  <a:gd name="connsiteY8" fmla="*/ 8172 h 133057"/>
                  <a:gd name="connsiteX9" fmla="*/ 322219 w 322219"/>
                  <a:gd name="connsiteY9" fmla="*/ 124885 h 133057"/>
                  <a:gd name="connsiteX10" fmla="*/ 314047 w 322219"/>
                  <a:gd name="connsiteY10" fmla="*/ 133057 h 133057"/>
                  <a:gd name="connsiteX11" fmla="*/ 8172 w 322219"/>
                  <a:gd name="connsiteY11" fmla="*/ 133057 h 133057"/>
                  <a:gd name="connsiteX12" fmla="*/ 0 w 322219"/>
                  <a:gd name="connsiteY12" fmla="*/ 124885 h 133057"/>
                  <a:gd name="connsiteX13" fmla="*/ 0 w 322219"/>
                  <a:gd name="connsiteY13" fmla="*/ 8172 h 133057"/>
                  <a:gd name="connsiteX14" fmla="*/ 8172 w 322219"/>
                  <a:gd name="connsiteY14" fmla="*/ 0 h 133057"/>
                  <a:gd name="connsiteX15" fmla="*/ 314047 w 322219"/>
                  <a:gd name="connsiteY15" fmla="*/ 0 h 133057"/>
                  <a:gd name="connsiteX16" fmla="*/ 322219 w 322219"/>
                  <a:gd name="connsiteY16" fmla="*/ 8172 h 133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2219" h="133057">
                    <a:moveTo>
                      <a:pt x="299853" y="23690"/>
                    </a:moveTo>
                    <a:cubicBezTo>
                      <a:pt x="299853" y="20775"/>
                      <a:pt x="297490" y="18412"/>
                      <a:pt x="294576" y="18412"/>
                    </a:cubicBezTo>
                    <a:lnTo>
                      <a:pt x="34283" y="18413"/>
                    </a:lnTo>
                    <a:cubicBezTo>
                      <a:pt x="31369" y="18413"/>
                      <a:pt x="29006" y="20776"/>
                      <a:pt x="29006" y="23689"/>
                    </a:cubicBezTo>
                    <a:lnTo>
                      <a:pt x="29006" y="99049"/>
                    </a:lnTo>
                    <a:cubicBezTo>
                      <a:pt x="29006" y="101963"/>
                      <a:pt x="31369" y="104326"/>
                      <a:pt x="34283" y="104326"/>
                    </a:cubicBezTo>
                    <a:lnTo>
                      <a:pt x="294576" y="104326"/>
                    </a:lnTo>
                    <a:cubicBezTo>
                      <a:pt x="297490" y="104326"/>
                      <a:pt x="299853" y="101962"/>
                      <a:pt x="299853" y="99049"/>
                    </a:cubicBezTo>
                    <a:close/>
                    <a:moveTo>
                      <a:pt x="322219" y="8172"/>
                    </a:moveTo>
                    <a:lnTo>
                      <a:pt x="322219" y="124885"/>
                    </a:lnTo>
                    <a:cubicBezTo>
                      <a:pt x="322219" y="129398"/>
                      <a:pt x="318560" y="133057"/>
                      <a:pt x="314047" y="133057"/>
                    </a:cubicBezTo>
                    <a:lnTo>
                      <a:pt x="8172" y="133057"/>
                    </a:lnTo>
                    <a:cubicBezTo>
                      <a:pt x="3659" y="133057"/>
                      <a:pt x="0" y="129398"/>
                      <a:pt x="0" y="124885"/>
                    </a:cubicBezTo>
                    <a:lnTo>
                      <a:pt x="0" y="8172"/>
                    </a:lnTo>
                    <a:cubicBezTo>
                      <a:pt x="0" y="3659"/>
                      <a:pt x="3659" y="0"/>
                      <a:pt x="8172" y="0"/>
                    </a:cubicBezTo>
                    <a:lnTo>
                      <a:pt x="314047" y="0"/>
                    </a:lnTo>
                    <a:cubicBezTo>
                      <a:pt x="318560" y="0"/>
                      <a:pt x="322219" y="3659"/>
                      <a:pt x="322219" y="817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78768F93-432D-477C-95EF-A64ED52F63F7}"/>
                </a:ext>
              </a:extLst>
            </p:cNvPr>
            <p:cNvSpPr/>
            <p:nvPr/>
          </p:nvSpPr>
          <p:spPr bwMode="auto">
            <a:xfrm>
              <a:off x="8755056" y="4955431"/>
              <a:ext cx="86657" cy="258227"/>
            </a:xfrm>
            <a:custGeom>
              <a:avLst/>
              <a:gdLst>
                <a:gd name="connsiteX0" fmla="*/ 36794 w 86657"/>
                <a:gd name="connsiteY0" fmla="*/ 0 h 258227"/>
                <a:gd name="connsiteX1" fmla="*/ 73588 w 86657"/>
                <a:gd name="connsiteY1" fmla="*/ 36794 h 258227"/>
                <a:gd name="connsiteX2" fmla="*/ 36794 w 86657"/>
                <a:gd name="connsiteY2" fmla="*/ 73588 h 258227"/>
                <a:gd name="connsiteX3" fmla="*/ 31413 w 86657"/>
                <a:gd name="connsiteY3" fmla="*/ 71359 h 258227"/>
                <a:gd name="connsiteX4" fmla="*/ 26935 w 86657"/>
                <a:gd name="connsiteY4" fmla="*/ 114588 h 258227"/>
                <a:gd name="connsiteX5" fmla="*/ 86657 w 86657"/>
                <a:gd name="connsiteY5" fmla="*/ 249348 h 258227"/>
                <a:gd name="connsiteX6" fmla="*/ 78141 w 86657"/>
                <a:gd name="connsiteY6" fmla="*/ 258227 h 258227"/>
                <a:gd name="connsiteX7" fmla="*/ 14636 w 86657"/>
                <a:gd name="connsiteY7" fmla="*/ 114932 h 258227"/>
                <a:gd name="connsiteX8" fmla="*/ 19654 w 86657"/>
                <a:gd name="connsiteY8" fmla="*/ 66489 h 258227"/>
                <a:gd name="connsiteX9" fmla="*/ 10777 w 86657"/>
                <a:gd name="connsiteY9" fmla="*/ 62812 h 258227"/>
                <a:gd name="connsiteX10" fmla="*/ 0 w 86657"/>
                <a:gd name="connsiteY10" fmla="*/ 36794 h 258227"/>
                <a:gd name="connsiteX11" fmla="*/ 36794 w 86657"/>
                <a:gd name="connsiteY11" fmla="*/ 0 h 25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6657" h="258227">
                  <a:moveTo>
                    <a:pt x="36794" y="0"/>
                  </a:moveTo>
                  <a:cubicBezTo>
                    <a:pt x="57115" y="0"/>
                    <a:pt x="73588" y="16473"/>
                    <a:pt x="73588" y="36794"/>
                  </a:cubicBezTo>
                  <a:cubicBezTo>
                    <a:pt x="73588" y="57115"/>
                    <a:pt x="57115" y="73588"/>
                    <a:pt x="36794" y="73588"/>
                  </a:cubicBezTo>
                  <a:lnTo>
                    <a:pt x="31413" y="71359"/>
                  </a:lnTo>
                  <a:lnTo>
                    <a:pt x="26935" y="114588"/>
                  </a:lnTo>
                  <a:cubicBezTo>
                    <a:pt x="28348" y="164947"/>
                    <a:pt x="49342" y="213558"/>
                    <a:pt x="86657" y="249348"/>
                  </a:cubicBezTo>
                  <a:lnTo>
                    <a:pt x="78141" y="258227"/>
                  </a:lnTo>
                  <a:cubicBezTo>
                    <a:pt x="38462" y="220171"/>
                    <a:pt x="16139" y="168481"/>
                    <a:pt x="14636" y="114932"/>
                  </a:cubicBezTo>
                  <a:lnTo>
                    <a:pt x="19654" y="66489"/>
                  </a:lnTo>
                  <a:lnTo>
                    <a:pt x="10777" y="62812"/>
                  </a:lnTo>
                  <a:cubicBezTo>
                    <a:pt x="4118" y="56153"/>
                    <a:pt x="0" y="46955"/>
                    <a:pt x="0" y="36794"/>
                  </a:cubicBezTo>
                  <a:cubicBezTo>
                    <a:pt x="0" y="16473"/>
                    <a:pt x="16473" y="0"/>
                    <a:pt x="36794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アーチ 80">
              <a:extLst>
                <a:ext uri="{FF2B5EF4-FFF2-40B4-BE49-F238E27FC236}">
                  <a16:creationId xmlns:a16="http://schemas.microsoft.com/office/drawing/2014/main" id="{6DDABDA4-ADD1-4BBD-AFC9-092CE6F26BFF}"/>
                </a:ext>
              </a:extLst>
            </p:cNvPr>
            <p:cNvSpPr/>
            <p:nvPr/>
          </p:nvSpPr>
          <p:spPr bwMode="auto">
            <a:xfrm rot="10800000">
              <a:off x="8495767" y="5145470"/>
              <a:ext cx="413119" cy="413119"/>
            </a:xfrm>
            <a:prstGeom prst="blockArc">
              <a:avLst>
                <a:gd name="adj1" fmla="val 8028220"/>
                <a:gd name="adj2" fmla="val 11625372"/>
                <a:gd name="adj3" fmla="val 409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4635A2E1-CA80-46AC-8E81-3CD3F0DD233A}"/>
              </a:ext>
            </a:extLst>
          </p:cNvPr>
          <p:cNvGrpSpPr/>
          <p:nvPr/>
        </p:nvGrpSpPr>
        <p:grpSpPr>
          <a:xfrm>
            <a:off x="578567" y="842335"/>
            <a:ext cx="1338953" cy="1570554"/>
            <a:chOff x="5083568" y="4196864"/>
            <a:chExt cx="1902432" cy="2231499"/>
          </a:xfrm>
        </p:grpSpPr>
        <p:sp>
          <p:nvSpPr>
            <p:cNvPr id="97" name="四角形: 角を丸くする 96">
              <a:extLst>
                <a:ext uri="{FF2B5EF4-FFF2-40B4-BE49-F238E27FC236}">
                  <a16:creationId xmlns:a16="http://schemas.microsoft.com/office/drawing/2014/main" id="{6F341C8B-2BAA-4305-A49C-937267CABCCA}"/>
                </a:ext>
              </a:extLst>
            </p:cNvPr>
            <p:cNvSpPr/>
            <p:nvPr/>
          </p:nvSpPr>
          <p:spPr bwMode="auto">
            <a:xfrm flipH="1">
              <a:off x="5968196" y="5769816"/>
              <a:ext cx="133178" cy="46758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四角形: 角を丸くする 97">
              <a:extLst>
                <a:ext uri="{FF2B5EF4-FFF2-40B4-BE49-F238E27FC236}">
                  <a16:creationId xmlns:a16="http://schemas.microsoft.com/office/drawing/2014/main" id="{B9E72FC0-0B15-4AA6-9B6A-864BBB96ACDA}"/>
                </a:ext>
              </a:extLst>
            </p:cNvPr>
            <p:cNvSpPr/>
            <p:nvPr/>
          </p:nvSpPr>
          <p:spPr bwMode="auto">
            <a:xfrm rot="20588486" flipH="1">
              <a:off x="5913823" y="5414321"/>
              <a:ext cx="133178" cy="46758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四角形: 角を丸くする 98">
              <a:extLst>
                <a:ext uri="{FF2B5EF4-FFF2-40B4-BE49-F238E27FC236}">
                  <a16:creationId xmlns:a16="http://schemas.microsoft.com/office/drawing/2014/main" id="{22874804-EEFC-4E1E-BA5B-ECA4424D4B09}"/>
                </a:ext>
              </a:extLst>
            </p:cNvPr>
            <p:cNvSpPr/>
            <p:nvPr/>
          </p:nvSpPr>
          <p:spPr bwMode="auto">
            <a:xfrm rot="4500000" flipH="1">
              <a:off x="6227743" y="4730072"/>
              <a:ext cx="133176" cy="46049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994F9CA3-0C12-4001-87C0-D992C0A75FEF}"/>
                </a:ext>
              </a:extLst>
            </p:cNvPr>
            <p:cNvSpPr/>
            <p:nvPr/>
          </p:nvSpPr>
          <p:spPr bwMode="auto">
            <a:xfrm rot="5400000">
              <a:off x="5400936" y="4843300"/>
              <a:ext cx="1267695" cy="1902432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EFC02811-19F3-41FE-837A-F95ECD1ECE24}"/>
                </a:ext>
              </a:extLst>
            </p:cNvPr>
            <p:cNvGrpSpPr/>
            <p:nvPr/>
          </p:nvGrpSpPr>
          <p:grpSpPr>
            <a:xfrm flipH="1">
              <a:off x="5725015" y="4196864"/>
              <a:ext cx="572176" cy="1407487"/>
              <a:chOff x="10094708" y="1504095"/>
              <a:chExt cx="505191" cy="1242709"/>
            </a:xfrm>
          </p:grpSpPr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71009A74-4B7E-4981-9ACC-6A2D3038EB8D}"/>
                  </a:ext>
                </a:extLst>
              </p:cNvPr>
              <p:cNvSpPr/>
              <p:nvPr/>
            </p:nvSpPr>
            <p:spPr bwMode="auto">
              <a:xfrm>
                <a:off x="10094708" y="1504095"/>
                <a:ext cx="505191" cy="58359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DFE14E0C-61CB-4B06-9E95-6E5200F31957}"/>
                  </a:ext>
                </a:extLst>
              </p:cNvPr>
              <p:cNvSpPr/>
              <p:nvPr/>
            </p:nvSpPr>
            <p:spPr bwMode="auto">
              <a:xfrm>
                <a:off x="10208668" y="2124857"/>
                <a:ext cx="276341" cy="62194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台形 108">
                <a:extLst>
                  <a:ext uri="{FF2B5EF4-FFF2-40B4-BE49-F238E27FC236}">
                    <a16:creationId xmlns:a16="http://schemas.microsoft.com/office/drawing/2014/main" id="{A6D97841-B0A0-4EFA-B535-9EA17D09B987}"/>
                  </a:ext>
                </a:extLst>
              </p:cNvPr>
              <p:cNvSpPr/>
              <p:nvPr/>
            </p:nvSpPr>
            <p:spPr bwMode="auto">
              <a:xfrm>
                <a:off x="10290282" y="1996521"/>
                <a:ext cx="99895" cy="165466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2234C92F-D59D-437D-999F-60A947FDFA19}"/>
                </a:ext>
              </a:extLst>
            </p:cNvPr>
            <p:cNvGrpSpPr/>
            <p:nvPr/>
          </p:nvGrpSpPr>
          <p:grpSpPr>
            <a:xfrm rot="20985756">
              <a:off x="5798206" y="5427325"/>
              <a:ext cx="467580" cy="557450"/>
              <a:chOff x="5793100" y="5364239"/>
              <a:chExt cx="467580" cy="557450"/>
            </a:xfrm>
          </p:grpSpPr>
          <p:sp>
            <p:nvSpPr>
              <p:cNvPr id="105" name="四角形: 角を丸くする 104">
                <a:extLst>
                  <a:ext uri="{FF2B5EF4-FFF2-40B4-BE49-F238E27FC236}">
                    <a16:creationId xmlns:a16="http://schemas.microsoft.com/office/drawing/2014/main" id="{DF42CE96-6862-427A-8337-920270FCAA6A}"/>
                  </a:ext>
                </a:extLst>
              </p:cNvPr>
              <p:cNvSpPr/>
              <p:nvPr/>
            </p:nvSpPr>
            <p:spPr bwMode="auto">
              <a:xfrm rot="19800000" flipH="1">
                <a:off x="6004872" y="5364239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角を丸くする 105">
                <a:extLst>
                  <a:ext uri="{FF2B5EF4-FFF2-40B4-BE49-F238E27FC236}">
                    <a16:creationId xmlns:a16="http://schemas.microsoft.com/office/drawing/2014/main" id="{CA5A0E74-391D-4D27-834D-5A120C00F006}"/>
                  </a:ext>
                </a:extLst>
              </p:cNvPr>
              <p:cNvSpPr/>
              <p:nvPr/>
            </p:nvSpPr>
            <p:spPr bwMode="auto">
              <a:xfrm rot="3075288" flipH="1">
                <a:off x="5960301" y="5621310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03" name="四角形: 角を丸くする 102">
              <a:extLst>
                <a:ext uri="{FF2B5EF4-FFF2-40B4-BE49-F238E27FC236}">
                  <a16:creationId xmlns:a16="http://schemas.microsoft.com/office/drawing/2014/main" id="{D41CAC52-269E-4E83-8311-2864A2ADAEE1}"/>
                </a:ext>
              </a:extLst>
            </p:cNvPr>
            <p:cNvSpPr/>
            <p:nvPr/>
          </p:nvSpPr>
          <p:spPr bwMode="auto">
            <a:xfrm rot="6010132" flipH="1">
              <a:off x="5771018" y="4778244"/>
              <a:ext cx="133176" cy="42338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4" name="四角形: 角を丸くする 103">
              <a:extLst>
                <a:ext uri="{FF2B5EF4-FFF2-40B4-BE49-F238E27FC236}">
                  <a16:creationId xmlns:a16="http://schemas.microsoft.com/office/drawing/2014/main" id="{8A0D2912-3FC9-4CE3-9922-F40568B7A0F6}"/>
                </a:ext>
              </a:extLst>
            </p:cNvPr>
            <p:cNvSpPr/>
            <p:nvPr/>
          </p:nvSpPr>
          <p:spPr bwMode="auto">
            <a:xfrm rot="6870333" flipH="1">
              <a:off x="5511492" y="4733228"/>
              <a:ext cx="133176" cy="36274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ACC4F1A0-0A92-4CC1-9F1D-E0EF135977CB}"/>
              </a:ext>
            </a:extLst>
          </p:cNvPr>
          <p:cNvGrpSpPr/>
          <p:nvPr/>
        </p:nvGrpSpPr>
        <p:grpSpPr>
          <a:xfrm>
            <a:off x="2423912" y="842335"/>
            <a:ext cx="1338953" cy="1570555"/>
            <a:chOff x="2423912" y="842335"/>
            <a:chExt cx="1338953" cy="1570555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E28DD6F0-C87A-403B-845A-9D7C9F299969}"/>
                </a:ext>
              </a:extLst>
            </p:cNvPr>
            <p:cNvGrpSpPr/>
            <p:nvPr/>
          </p:nvGrpSpPr>
          <p:grpSpPr>
            <a:xfrm>
              <a:off x="2423912" y="842335"/>
              <a:ext cx="1338953" cy="1570555"/>
              <a:chOff x="5083570" y="4196863"/>
              <a:chExt cx="1902432" cy="2231500"/>
            </a:xfrm>
          </p:grpSpPr>
          <p:sp>
            <p:nvSpPr>
              <p:cNvPr id="117" name="四角形: 角を丸くする 116">
                <a:extLst>
                  <a:ext uri="{FF2B5EF4-FFF2-40B4-BE49-F238E27FC236}">
                    <a16:creationId xmlns:a16="http://schemas.microsoft.com/office/drawing/2014/main" id="{0E0FC48A-5797-4FF6-BC23-38CC27C7BA32}"/>
                  </a:ext>
                </a:extLst>
              </p:cNvPr>
              <p:cNvSpPr/>
              <p:nvPr/>
            </p:nvSpPr>
            <p:spPr bwMode="auto">
              <a:xfrm flipH="1">
                <a:off x="5968196" y="5769816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8" name="四角形: 角を丸くする 117">
                <a:extLst>
                  <a:ext uri="{FF2B5EF4-FFF2-40B4-BE49-F238E27FC236}">
                    <a16:creationId xmlns:a16="http://schemas.microsoft.com/office/drawing/2014/main" id="{EDF406D7-70B5-4139-984E-EEEC866F170B}"/>
                  </a:ext>
                </a:extLst>
              </p:cNvPr>
              <p:cNvSpPr/>
              <p:nvPr/>
            </p:nvSpPr>
            <p:spPr bwMode="auto">
              <a:xfrm rot="20588486" flipH="1">
                <a:off x="5913823" y="5414321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9" name="四角形: 角を丸くする 118">
                <a:extLst>
                  <a:ext uri="{FF2B5EF4-FFF2-40B4-BE49-F238E27FC236}">
                    <a16:creationId xmlns:a16="http://schemas.microsoft.com/office/drawing/2014/main" id="{930DD7F8-3F96-4556-999C-3D631221FDD4}"/>
                  </a:ext>
                </a:extLst>
              </p:cNvPr>
              <p:cNvSpPr/>
              <p:nvPr/>
            </p:nvSpPr>
            <p:spPr bwMode="auto">
              <a:xfrm rot="6403318" flipH="1">
                <a:off x="6172867" y="4951489"/>
                <a:ext cx="133177" cy="4064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4C1E7C64-F8A8-4A72-8349-0B60D23CCC7E}"/>
                  </a:ext>
                </a:extLst>
              </p:cNvPr>
              <p:cNvSpPr/>
              <p:nvPr/>
            </p:nvSpPr>
            <p:spPr bwMode="auto">
              <a:xfrm rot="5400000">
                <a:off x="5400937" y="4843299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CE5DE440-53D1-4CC9-B646-5477A95BA432}"/>
                  </a:ext>
                </a:extLst>
              </p:cNvPr>
              <p:cNvGrpSpPr/>
              <p:nvPr/>
            </p:nvGrpSpPr>
            <p:grpSpPr>
              <a:xfrm flipH="1">
                <a:off x="5725015" y="4196863"/>
                <a:ext cx="572176" cy="1407486"/>
                <a:chOff x="10094708" y="1504095"/>
                <a:chExt cx="505191" cy="1242709"/>
              </a:xfrm>
            </p:grpSpPr>
            <p:sp>
              <p:nvSpPr>
                <p:cNvPr id="127" name="楕円 126">
                  <a:extLst>
                    <a:ext uri="{FF2B5EF4-FFF2-40B4-BE49-F238E27FC236}">
                      <a16:creationId xmlns:a16="http://schemas.microsoft.com/office/drawing/2014/main" id="{FC025F56-92FC-413D-A5BE-B36AEDEEC599}"/>
                    </a:ext>
                  </a:extLst>
                </p:cNvPr>
                <p:cNvSpPr/>
                <p:nvPr/>
              </p:nvSpPr>
              <p:spPr bwMode="auto">
                <a:xfrm>
                  <a:off x="10094708" y="1504095"/>
                  <a:ext cx="505191" cy="58359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四角形: 角を丸くする 127">
                  <a:extLst>
                    <a:ext uri="{FF2B5EF4-FFF2-40B4-BE49-F238E27FC236}">
                      <a16:creationId xmlns:a16="http://schemas.microsoft.com/office/drawing/2014/main" id="{3A2ACABF-7144-43D3-B901-5D7CFDDF5681}"/>
                    </a:ext>
                  </a:extLst>
                </p:cNvPr>
                <p:cNvSpPr/>
                <p:nvPr/>
              </p:nvSpPr>
              <p:spPr bwMode="auto">
                <a:xfrm>
                  <a:off x="10208668" y="2124857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台形 128">
                  <a:extLst>
                    <a:ext uri="{FF2B5EF4-FFF2-40B4-BE49-F238E27FC236}">
                      <a16:creationId xmlns:a16="http://schemas.microsoft.com/office/drawing/2014/main" id="{7926AAF7-B024-41F5-AC21-8F58BEA7846F}"/>
                    </a:ext>
                  </a:extLst>
                </p:cNvPr>
                <p:cNvSpPr/>
                <p:nvPr/>
              </p:nvSpPr>
              <p:spPr bwMode="auto">
                <a:xfrm>
                  <a:off x="10290282" y="1996521"/>
                  <a:ext cx="99895" cy="16546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1844B73D-B97E-477B-8FDA-FC3E9F4A2ABD}"/>
                  </a:ext>
                </a:extLst>
              </p:cNvPr>
              <p:cNvSpPr/>
              <p:nvPr/>
            </p:nvSpPr>
            <p:spPr bwMode="auto">
              <a:xfrm rot="18836757" flipH="1">
                <a:off x="6060330" y="4982894"/>
                <a:ext cx="133177" cy="3698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B0D1879A-B4A4-45DD-B986-AB4B6215EC88}"/>
                  </a:ext>
                </a:extLst>
              </p:cNvPr>
              <p:cNvGrpSpPr/>
              <p:nvPr/>
            </p:nvGrpSpPr>
            <p:grpSpPr>
              <a:xfrm rot="20985756">
                <a:off x="5798206" y="5427325"/>
                <a:ext cx="467580" cy="557450"/>
                <a:chOff x="5793100" y="5364239"/>
                <a:chExt cx="467580" cy="557450"/>
              </a:xfrm>
            </p:grpSpPr>
            <p:sp>
              <p:nvSpPr>
                <p:cNvPr id="125" name="四角形: 角を丸くする 124">
                  <a:extLst>
                    <a:ext uri="{FF2B5EF4-FFF2-40B4-BE49-F238E27FC236}">
                      <a16:creationId xmlns:a16="http://schemas.microsoft.com/office/drawing/2014/main" id="{0DE892FB-0A9D-44B3-B976-ADC02172173B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6004872" y="5364239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四角形: 角を丸くする 125">
                  <a:extLst>
                    <a:ext uri="{FF2B5EF4-FFF2-40B4-BE49-F238E27FC236}">
                      <a16:creationId xmlns:a16="http://schemas.microsoft.com/office/drawing/2014/main" id="{A7977E7E-2CAE-4CB0-83DF-B369B79EF368}"/>
                    </a:ext>
                  </a:extLst>
                </p:cNvPr>
                <p:cNvSpPr/>
                <p:nvPr/>
              </p:nvSpPr>
              <p:spPr bwMode="auto">
                <a:xfrm rot="3075288" flipH="1">
                  <a:off x="5960301" y="5621310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C0CD8D15-2B22-4833-987C-6848347A1003}"/>
                  </a:ext>
                </a:extLst>
              </p:cNvPr>
              <p:cNvSpPr/>
              <p:nvPr/>
            </p:nvSpPr>
            <p:spPr bwMode="auto">
              <a:xfrm rot="6010132" flipH="1">
                <a:off x="6277983" y="5091650"/>
                <a:ext cx="133177" cy="3698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013C58CD-E884-486A-B56A-52CAB5D88B70}"/>
                </a:ext>
              </a:extLst>
            </p:cNvPr>
            <p:cNvSpPr/>
            <p:nvPr/>
          </p:nvSpPr>
          <p:spPr bwMode="auto">
            <a:xfrm>
              <a:off x="2969864" y="1094933"/>
              <a:ext cx="109916" cy="8204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アーチ 112">
              <a:extLst>
                <a:ext uri="{FF2B5EF4-FFF2-40B4-BE49-F238E27FC236}">
                  <a16:creationId xmlns:a16="http://schemas.microsoft.com/office/drawing/2014/main" id="{CEC03A8B-0A85-42DC-8445-0078E0B5954C}"/>
                </a:ext>
              </a:extLst>
            </p:cNvPr>
            <p:cNvSpPr/>
            <p:nvPr/>
          </p:nvSpPr>
          <p:spPr bwMode="auto">
            <a:xfrm>
              <a:off x="3063608" y="1007893"/>
              <a:ext cx="99175" cy="99175"/>
            </a:xfrm>
            <a:prstGeom prst="blockArc">
              <a:avLst>
                <a:gd name="adj1" fmla="val 10800000"/>
                <a:gd name="adj2" fmla="val 21399377"/>
                <a:gd name="adj3" fmla="val 17323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アーチ 113">
              <a:extLst>
                <a:ext uri="{FF2B5EF4-FFF2-40B4-BE49-F238E27FC236}">
                  <a16:creationId xmlns:a16="http://schemas.microsoft.com/office/drawing/2014/main" id="{E3D95EF9-E72E-4BD3-90BE-949B05CE8411}"/>
                </a:ext>
              </a:extLst>
            </p:cNvPr>
            <p:cNvSpPr/>
            <p:nvPr/>
          </p:nvSpPr>
          <p:spPr bwMode="auto">
            <a:xfrm>
              <a:off x="3190279" y="1007893"/>
              <a:ext cx="83038" cy="99175"/>
            </a:xfrm>
            <a:prstGeom prst="blockArc">
              <a:avLst>
                <a:gd name="adj1" fmla="val 10800000"/>
                <a:gd name="adj2" fmla="val 21399377"/>
                <a:gd name="adj3" fmla="val 17323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四角形: 角を丸くする 114">
              <a:extLst>
                <a:ext uri="{FF2B5EF4-FFF2-40B4-BE49-F238E27FC236}">
                  <a16:creationId xmlns:a16="http://schemas.microsoft.com/office/drawing/2014/main" id="{72639F42-A739-434B-830B-35187EF52AEA}"/>
                </a:ext>
              </a:extLst>
            </p:cNvPr>
            <p:cNvSpPr/>
            <p:nvPr/>
          </p:nvSpPr>
          <p:spPr bwMode="auto">
            <a:xfrm>
              <a:off x="3382531" y="1439368"/>
              <a:ext cx="115559" cy="185053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17217EE9-58C0-47CF-B237-49859594B69A}"/>
                </a:ext>
              </a:extLst>
            </p:cNvPr>
            <p:cNvSpPr txBox="1"/>
            <p:nvPr/>
          </p:nvSpPr>
          <p:spPr>
            <a:xfrm>
              <a:off x="3401948" y="1500189"/>
              <a:ext cx="86854" cy="6397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</a:rPr>
                <a:t>BEER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1680A056-8DED-4E4C-8205-9F3A13C740F0}"/>
              </a:ext>
            </a:extLst>
          </p:cNvPr>
          <p:cNvGrpSpPr/>
          <p:nvPr/>
        </p:nvGrpSpPr>
        <p:grpSpPr>
          <a:xfrm>
            <a:off x="4216435" y="2795145"/>
            <a:ext cx="1475005" cy="1556710"/>
            <a:chOff x="4216435" y="2795145"/>
            <a:chExt cx="1475005" cy="1556710"/>
          </a:xfrm>
        </p:grpSpPr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2BBCAA12-1B93-447F-8095-0EEE3C0ECAF6}"/>
                </a:ext>
              </a:extLst>
            </p:cNvPr>
            <p:cNvGrpSpPr/>
            <p:nvPr/>
          </p:nvGrpSpPr>
          <p:grpSpPr>
            <a:xfrm>
              <a:off x="4216435" y="3276130"/>
              <a:ext cx="1338953" cy="1075725"/>
              <a:chOff x="5083570" y="4899935"/>
              <a:chExt cx="1902432" cy="1528428"/>
            </a:xfrm>
          </p:grpSpPr>
          <p:sp>
            <p:nvSpPr>
              <p:cNvPr id="143" name="四角形: 角を丸くする 142">
                <a:extLst>
                  <a:ext uri="{FF2B5EF4-FFF2-40B4-BE49-F238E27FC236}">
                    <a16:creationId xmlns:a16="http://schemas.microsoft.com/office/drawing/2014/main" id="{0C86B2DE-4FEB-43B7-A0AA-AC7E6CE83F8A}"/>
                  </a:ext>
                </a:extLst>
              </p:cNvPr>
              <p:cNvSpPr/>
              <p:nvPr/>
            </p:nvSpPr>
            <p:spPr bwMode="auto">
              <a:xfrm flipH="1">
                <a:off x="5968196" y="5769816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" name="四角形: 角を丸くする 143">
                <a:extLst>
                  <a:ext uri="{FF2B5EF4-FFF2-40B4-BE49-F238E27FC236}">
                    <a16:creationId xmlns:a16="http://schemas.microsoft.com/office/drawing/2014/main" id="{325CB6D5-8971-4D0D-AF76-841E6D6C29DE}"/>
                  </a:ext>
                </a:extLst>
              </p:cNvPr>
              <p:cNvSpPr/>
              <p:nvPr/>
            </p:nvSpPr>
            <p:spPr bwMode="auto">
              <a:xfrm rot="20588486" flipH="1">
                <a:off x="5913823" y="5414321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5" name="四角形: 角を丸くする 144">
                <a:extLst>
                  <a:ext uri="{FF2B5EF4-FFF2-40B4-BE49-F238E27FC236}">
                    <a16:creationId xmlns:a16="http://schemas.microsoft.com/office/drawing/2014/main" id="{26821D0D-D3F0-491D-AE57-F0EA892A8674}"/>
                  </a:ext>
                </a:extLst>
              </p:cNvPr>
              <p:cNvSpPr/>
              <p:nvPr/>
            </p:nvSpPr>
            <p:spPr bwMode="auto">
              <a:xfrm rot="6403318" flipH="1">
                <a:off x="6172867" y="4951489"/>
                <a:ext cx="133177" cy="4064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CD397C7C-1378-4E2C-904C-3C34D4B5FF3B}"/>
                  </a:ext>
                </a:extLst>
              </p:cNvPr>
              <p:cNvSpPr/>
              <p:nvPr/>
            </p:nvSpPr>
            <p:spPr bwMode="auto">
              <a:xfrm rot="5400000">
                <a:off x="5400937" y="4843299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四角形: 角を丸くする 146">
                <a:extLst>
                  <a:ext uri="{FF2B5EF4-FFF2-40B4-BE49-F238E27FC236}">
                    <a16:creationId xmlns:a16="http://schemas.microsoft.com/office/drawing/2014/main" id="{F290DAAE-E84C-4D48-B0D4-2FCB9C7E5F78}"/>
                  </a:ext>
                </a:extLst>
              </p:cNvPr>
              <p:cNvSpPr/>
              <p:nvPr/>
            </p:nvSpPr>
            <p:spPr bwMode="auto">
              <a:xfrm flipH="1">
                <a:off x="5855138" y="4899935"/>
                <a:ext cx="312982" cy="70441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7369BF1D-A3D6-48F3-885E-AD091938C529}"/>
                  </a:ext>
                </a:extLst>
              </p:cNvPr>
              <p:cNvSpPr/>
              <p:nvPr/>
            </p:nvSpPr>
            <p:spPr bwMode="auto">
              <a:xfrm rot="18836757" flipH="1">
                <a:off x="6060330" y="4982894"/>
                <a:ext cx="133177" cy="3698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CD2D120D-A19C-40A4-978F-D28FD5FE74D8}"/>
                  </a:ext>
                </a:extLst>
              </p:cNvPr>
              <p:cNvGrpSpPr/>
              <p:nvPr/>
            </p:nvGrpSpPr>
            <p:grpSpPr>
              <a:xfrm rot="20985756">
                <a:off x="5798206" y="5427325"/>
                <a:ext cx="467580" cy="557450"/>
                <a:chOff x="5793100" y="5364239"/>
                <a:chExt cx="467580" cy="557450"/>
              </a:xfrm>
            </p:grpSpPr>
            <p:sp>
              <p:nvSpPr>
                <p:cNvPr id="151" name="四角形: 角を丸くする 150">
                  <a:extLst>
                    <a:ext uri="{FF2B5EF4-FFF2-40B4-BE49-F238E27FC236}">
                      <a16:creationId xmlns:a16="http://schemas.microsoft.com/office/drawing/2014/main" id="{9E36E838-D735-4FC0-A8EA-E9086136B969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6004872" y="5364239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四角形: 角を丸くする 151">
                  <a:extLst>
                    <a:ext uri="{FF2B5EF4-FFF2-40B4-BE49-F238E27FC236}">
                      <a16:creationId xmlns:a16="http://schemas.microsoft.com/office/drawing/2014/main" id="{2D2D8F7B-6AFE-4D51-9578-A4706A8D08C9}"/>
                    </a:ext>
                  </a:extLst>
                </p:cNvPr>
                <p:cNvSpPr/>
                <p:nvPr/>
              </p:nvSpPr>
              <p:spPr bwMode="auto">
                <a:xfrm rot="3075288" flipH="1">
                  <a:off x="5960301" y="5621310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99C897B9-2050-478D-8B86-4B37762DB26C}"/>
                  </a:ext>
                </a:extLst>
              </p:cNvPr>
              <p:cNvSpPr/>
              <p:nvPr/>
            </p:nvSpPr>
            <p:spPr bwMode="auto">
              <a:xfrm rot="6010132" flipH="1">
                <a:off x="6277983" y="5091650"/>
                <a:ext cx="133177" cy="3698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5140FF09-6A6D-4890-9203-FDE87C6E4278}"/>
                </a:ext>
              </a:extLst>
            </p:cNvPr>
            <p:cNvGrpSpPr/>
            <p:nvPr/>
          </p:nvGrpSpPr>
          <p:grpSpPr>
            <a:xfrm>
              <a:off x="5322913" y="3049881"/>
              <a:ext cx="362520" cy="758150"/>
              <a:chOff x="7586587" y="2874009"/>
              <a:chExt cx="569025" cy="1190024"/>
            </a:xfrm>
          </p:grpSpPr>
          <p:sp>
            <p:nvSpPr>
              <p:cNvPr id="137" name="四角形: 角を丸くする 136">
                <a:extLst>
                  <a:ext uri="{FF2B5EF4-FFF2-40B4-BE49-F238E27FC236}">
                    <a16:creationId xmlns:a16="http://schemas.microsoft.com/office/drawing/2014/main" id="{AE7A15BE-60D0-4E5F-98F0-1049C7291318}"/>
                  </a:ext>
                </a:extLst>
              </p:cNvPr>
              <p:cNvSpPr/>
              <p:nvPr/>
            </p:nvSpPr>
            <p:spPr bwMode="auto">
              <a:xfrm rot="6403318" flipH="1">
                <a:off x="7901397" y="3273328"/>
                <a:ext cx="93731" cy="40555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E7BF46E4-E12E-4EE0-9C23-60414DE6120F}"/>
                  </a:ext>
                </a:extLst>
              </p:cNvPr>
              <p:cNvSpPr/>
              <p:nvPr/>
            </p:nvSpPr>
            <p:spPr bwMode="auto">
              <a:xfrm flipH="1">
                <a:off x="7586587" y="2874009"/>
                <a:ext cx="402704" cy="4652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角を丸くする 138">
                <a:extLst>
                  <a:ext uri="{FF2B5EF4-FFF2-40B4-BE49-F238E27FC236}">
                    <a16:creationId xmlns:a16="http://schemas.microsoft.com/office/drawing/2014/main" id="{29CF3729-DE4D-4EE3-AF31-CC0538867DE1}"/>
                  </a:ext>
                </a:extLst>
              </p:cNvPr>
              <p:cNvSpPr/>
              <p:nvPr/>
            </p:nvSpPr>
            <p:spPr bwMode="auto">
              <a:xfrm flipH="1">
                <a:off x="7678170" y="3368839"/>
                <a:ext cx="220280" cy="49577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台形 139">
                <a:extLst>
                  <a:ext uri="{FF2B5EF4-FFF2-40B4-BE49-F238E27FC236}">
                    <a16:creationId xmlns:a16="http://schemas.microsoft.com/office/drawing/2014/main" id="{B0A01983-1224-4170-9C0C-F7766FC6C3B6}"/>
                  </a:ext>
                </a:extLst>
              </p:cNvPr>
              <p:cNvSpPr/>
              <p:nvPr/>
            </p:nvSpPr>
            <p:spPr bwMode="auto">
              <a:xfrm flipH="1">
                <a:off x="7753763" y="3266538"/>
                <a:ext cx="79630" cy="131898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四角形: 角を丸くする 140">
                <a:extLst>
                  <a:ext uri="{FF2B5EF4-FFF2-40B4-BE49-F238E27FC236}">
                    <a16:creationId xmlns:a16="http://schemas.microsoft.com/office/drawing/2014/main" id="{662CBA8F-4150-4381-AA84-82A39EE9039C}"/>
                  </a:ext>
                </a:extLst>
              </p:cNvPr>
              <p:cNvSpPr/>
              <p:nvPr/>
            </p:nvSpPr>
            <p:spPr bwMode="auto">
              <a:xfrm rot="19185756" flipH="1">
                <a:off x="7781027" y="3734946"/>
                <a:ext cx="93732" cy="32908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四角形: 角を丸くする 141">
                <a:extLst>
                  <a:ext uri="{FF2B5EF4-FFF2-40B4-BE49-F238E27FC236}">
                    <a16:creationId xmlns:a16="http://schemas.microsoft.com/office/drawing/2014/main" id="{44CD8A66-C9D3-4C37-9A92-5EB0A7679683}"/>
                  </a:ext>
                </a:extLst>
              </p:cNvPr>
              <p:cNvSpPr/>
              <p:nvPr/>
            </p:nvSpPr>
            <p:spPr bwMode="auto">
              <a:xfrm rot="7042835" flipH="1">
                <a:off x="7919311" y="3379985"/>
                <a:ext cx="93731" cy="37887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191CE3D6-178D-4423-8DB5-F85050BFE5BA}"/>
                </a:ext>
              </a:extLst>
            </p:cNvPr>
            <p:cNvGrpSpPr/>
            <p:nvPr/>
          </p:nvGrpSpPr>
          <p:grpSpPr>
            <a:xfrm rot="627674">
              <a:off x="4733447" y="2795145"/>
              <a:ext cx="402704" cy="524427"/>
              <a:chOff x="6638245" y="2781300"/>
              <a:chExt cx="402704" cy="524427"/>
            </a:xfrm>
          </p:grpSpPr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F039ED7A-7A7D-4EF5-BB61-F0B5D5EAE290}"/>
                  </a:ext>
                </a:extLst>
              </p:cNvPr>
              <p:cNvSpPr/>
              <p:nvPr/>
            </p:nvSpPr>
            <p:spPr bwMode="auto">
              <a:xfrm flipH="1">
                <a:off x="6638245" y="2781300"/>
                <a:ext cx="402704" cy="4652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台形 135">
                <a:extLst>
                  <a:ext uri="{FF2B5EF4-FFF2-40B4-BE49-F238E27FC236}">
                    <a16:creationId xmlns:a16="http://schemas.microsoft.com/office/drawing/2014/main" id="{AFE84342-ED61-42BF-9B81-15BB15C570EC}"/>
                  </a:ext>
                </a:extLst>
              </p:cNvPr>
              <p:cNvSpPr/>
              <p:nvPr/>
            </p:nvSpPr>
            <p:spPr bwMode="auto">
              <a:xfrm flipH="1">
                <a:off x="6805420" y="3173829"/>
                <a:ext cx="79630" cy="131898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4" name="台形 133">
              <a:extLst>
                <a:ext uri="{FF2B5EF4-FFF2-40B4-BE49-F238E27FC236}">
                  <a16:creationId xmlns:a16="http://schemas.microsoft.com/office/drawing/2014/main" id="{A4A96EF9-6201-4D61-8054-C1C6D10101DD}"/>
                </a:ext>
              </a:extLst>
            </p:cNvPr>
            <p:cNvSpPr/>
            <p:nvPr/>
          </p:nvSpPr>
          <p:spPr bwMode="auto">
            <a:xfrm rot="10800000">
              <a:off x="5332193" y="3521951"/>
              <a:ext cx="359247" cy="285873"/>
            </a:xfrm>
            <a:prstGeom prst="trapezoid">
              <a:avLst>
                <a:gd name="adj" fmla="val 18336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47E5A8EB-8E47-47E4-9266-39697D4FB440}"/>
              </a:ext>
            </a:extLst>
          </p:cNvPr>
          <p:cNvGrpSpPr/>
          <p:nvPr/>
        </p:nvGrpSpPr>
        <p:grpSpPr>
          <a:xfrm>
            <a:off x="6159535" y="2795145"/>
            <a:ext cx="1338953" cy="1556710"/>
            <a:chOff x="6159535" y="2795145"/>
            <a:chExt cx="1338953" cy="1556710"/>
          </a:xfrm>
        </p:grpSpPr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76ED2559-2342-49FE-9FBC-7E49F5C61CBC}"/>
                </a:ext>
              </a:extLst>
            </p:cNvPr>
            <p:cNvGrpSpPr/>
            <p:nvPr/>
          </p:nvGrpSpPr>
          <p:grpSpPr>
            <a:xfrm>
              <a:off x="6159535" y="3276130"/>
              <a:ext cx="1338953" cy="1075725"/>
              <a:chOff x="5083570" y="4899935"/>
              <a:chExt cx="1902432" cy="1528428"/>
            </a:xfrm>
          </p:grpSpPr>
          <p:sp>
            <p:nvSpPr>
              <p:cNvPr id="166" name="四角形: 角を丸くする 165">
                <a:extLst>
                  <a:ext uri="{FF2B5EF4-FFF2-40B4-BE49-F238E27FC236}">
                    <a16:creationId xmlns:a16="http://schemas.microsoft.com/office/drawing/2014/main" id="{A3FA07C4-B6EF-4073-82CE-B22E72B39C46}"/>
                  </a:ext>
                </a:extLst>
              </p:cNvPr>
              <p:cNvSpPr/>
              <p:nvPr/>
            </p:nvSpPr>
            <p:spPr bwMode="auto">
              <a:xfrm flipH="1">
                <a:off x="5968196" y="5769816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7" name="四角形: 角を丸くする 166">
                <a:extLst>
                  <a:ext uri="{FF2B5EF4-FFF2-40B4-BE49-F238E27FC236}">
                    <a16:creationId xmlns:a16="http://schemas.microsoft.com/office/drawing/2014/main" id="{450A0CBD-3CB5-4A7A-B616-2FDA8781C048}"/>
                  </a:ext>
                </a:extLst>
              </p:cNvPr>
              <p:cNvSpPr/>
              <p:nvPr/>
            </p:nvSpPr>
            <p:spPr bwMode="auto">
              <a:xfrm rot="20588486" flipH="1">
                <a:off x="5913823" y="5414321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8" name="四角形: 角を丸くする 167">
                <a:extLst>
                  <a:ext uri="{FF2B5EF4-FFF2-40B4-BE49-F238E27FC236}">
                    <a16:creationId xmlns:a16="http://schemas.microsoft.com/office/drawing/2014/main" id="{39D401AF-4ABB-406E-A51B-15B490498ED9}"/>
                  </a:ext>
                </a:extLst>
              </p:cNvPr>
              <p:cNvSpPr/>
              <p:nvPr/>
            </p:nvSpPr>
            <p:spPr bwMode="auto">
              <a:xfrm rot="6403318" flipH="1">
                <a:off x="6172867" y="4951489"/>
                <a:ext cx="133177" cy="4064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DB4B54D9-A05E-4752-841D-BFB63E66E042}"/>
                  </a:ext>
                </a:extLst>
              </p:cNvPr>
              <p:cNvSpPr/>
              <p:nvPr/>
            </p:nvSpPr>
            <p:spPr bwMode="auto">
              <a:xfrm rot="5400000">
                <a:off x="5400937" y="4843299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" name="四角形: 角を丸くする 169">
                <a:extLst>
                  <a:ext uri="{FF2B5EF4-FFF2-40B4-BE49-F238E27FC236}">
                    <a16:creationId xmlns:a16="http://schemas.microsoft.com/office/drawing/2014/main" id="{2893E5C8-F3A4-4DCE-A13F-7C2D4F2599C3}"/>
                  </a:ext>
                </a:extLst>
              </p:cNvPr>
              <p:cNvSpPr/>
              <p:nvPr/>
            </p:nvSpPr>
            <p:spPr bwMode="auto">
              <a:xfrm flipH="1">
                <a:off x="5855138" y="4899935"/>
                <a:ext cx="312982" cy="70441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四角形: 角を丸くする 170">
                <a:extLst>
                  <a:ext uri="{FF2B5EF4-FFF2-40B4-BE49-F238E27FC236}">
                    <a16:creationId xmlns:a16="http://schemas.microsoft.com/office/drawing/2014/main" id="{14E44DA7-2ACC-4A04-949B-986AF5F1E47C}"/>
                  </a:ext>
                </a:extLst>
              </p:cNvPr>
              <p:cNvSpPr/>
              <p:nvPr/>
            </p:nvSpPr>
            <p:spPr bwMode="auto">
              <a:xfrm rot="18836757" flipH="1">
                <a:off x="6060330" y="4982894"/>
                <a:ext cx="133177" cy="3698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F475A980-0A0A-459F-8374-FD70A55E93A4}"/>
                  </a:ext>
                </a:extLst>
              </p:cNvPr>
              <p:cNvGrpSpPr/>
              <p:nvPr/>
            </p:nvGrpSpPr>
            <p:grpSpPr>
              <a:xfrm rot="20985756">
                <a:off x="5798206" y="5427325"/>
                <a:ext cx="467580" cy="557450"/>
                <a:chOff x="5793100" y="5364239"/>
                <a:chExt cx="467580" cy="557450"/>
              </a:xfrm>
            </p:grpSpPr>
            <p:sp>
              <p:nvSpPr>
                <p:cNvPr id="174" name="四角形: 角を丸くする 173">
                  <a:extLst>
                    <a:ext uri="{FF2B5EF4-FFF2-40B4-BE49-F238E27FC236}">
                      <a16:creationId xmlns:a16="http://schemas.microsoft.com/office/drawing/2014/main" id="{DA26C2AA-0F2D-4705-A3D3-AAAF4F170B5D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6004872" y="5364239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四角形: 角を丸くする 174">
                  <a:extLst>
                    <a:ext uri="{FF2B5EF4-FFF2-40B4-BE49-F238E27FC236}">
                      <a16:creationId xmlns:a16="http://schemas.microsoft.com/office/drawing/2014/main" id="{4D788056-C396-46BA-A3B2-523941415480}"/>
                    </a:ext>
                  </a:extLst>
                </p:cNvPr>
                <p:cNvSpPr/>
                <p:nvPr/>
              </p:nvSpPr>
              <p:spPr bwMode="auto">
                <a:xfrm rot="3075288" flipH="1">
                  <a:off x="5960301" y="5621310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17FCFD8C-DBC9-4858-82CE-CEDC6B7C841D}"/>
                  </a:ext>
                </a:extLst>
              </p:cNvPr>
              <p:cNvSpPr/>
              <p:nvPr/>
            </p:nvSpPr>
            <p:spPr bwMode="auto">
              <a:xfrm rot="6010132" flipH="1">
                <a:off x="6277983" y="5091650"/>
                <a:ext cx="133177" cy="3698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B1250DF5-875D-417E-A6F1-48095D9392BB}"/>
                </a:ext>
              </a:extLst>
            </p:cNvPr>
            <p:cNvGrpSpPr/>
            <p:nvPr/>
          </p:nvGrpSpPr>
          <p:grpSpPr>
            <a:xfrm>
              <a:off x="6280275" y="2906896"/>
              <a:ext cx="507042" cy="1224022"/>
              <a:chOff x="7586587" y="2874009"/>
              <a:chExt cx="569025" cy="1373653"/>
            </a:xfrm>
          </p:grpSpPr>
          <p:sp>
            <p:nvSpPr>
              <p:cNvPr id="159" name="四角形: 角を丸くする 158">
                <a:extLst>
                  <a:ext uri="{FF2B5EF4-FFF2-40B4-BE49-F238E27FC236}">
                    <a16:creationId xmlns:a16="http://schemas.microsoft.com/office/drawing/2014/main" id="{B9AA0EFD-071E-4219-991D-12D7D3794FD5}"/>
                  </a:ext>
                </a:extLst>
              </p:cNvPr>
              <p:cNvSpPr/>
              <p:nvPr/>
            </p:nvSpPr>
            <p:spPr bwMode="auto">
              <a:xfrm rot="6403318" flipH="1">
                <a:off x="7901397" y="3273328"/>
                <a:ext cx="93731" cy="40555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E8007C4D-CE63-4BE4-B15B-74006D1AA67F}"/>
                  </a:ext>
                </a:extLst>
              </p:cNvPr>
              <p:cNvSpPr/>
              <p:nvPr/>
            </p:nvSpPr>
            <p:spPr bwMode="auto">
              <a:xfrm flipH="1">
                <a:off x="7586587" y="2874009"/>
                <a:ext cx="402704" cy="4652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角を丸くする 160">
                <a:extLst>
                  <a:ext uri="{FF2B5EF4-FFF2-40B4-BE49-F238E27FC236}">
                    <a16:creationId xmlns:a16="http://schemas.microsoft.com/office/drawing/2014/main" id="{7FF275F6-111B-498B-96EA-72A99117FB1A}"/>
                  </a:ext>
                </a:extLst>
              </p:cNvPr>
              <p:cNvSpPr/>
              <p:nvPr/>
            </p:nvSpPr>
            <p:spPr bwMode="auto">
              <a:xfrm flipH="1">
                <a:off x="7678170" y="3368839"/>
                <a:ext cx="220280" cy="49577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台形 161">
                <a:extLst>
                  <a:ext uri="{FF2B5EF4-FFF2-40B4-BE49-F238E27FC236}">
                    <a16:creationId xmlns:a16="http://schemas.microsoft.com/office/drawing/2014/main" id="{EF6377B5-BB65-44ED-9D5B-1E4F9FA0E0AD}"/>
                  </a:ext>
                </a:extLst>
              </p:cNvPr>
              <p:cNvSpPr/>
              <p:nvPr/>
            </p:nvSpPr>
            <p:spPr bwMode="auto">
              <a:xfrm flipH="1">
                <a:off x="7753763" y="3266538"/>
                <a:ext cx="79630" cy="131898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四角形: 角を丸くする 162">
                <a:extLst>
                  <a:ext uri="{FF2B5EF4-FFF2-40B4-BE49-F238E27FC236}">
                    <a16:creationId xmlns:a16="http://schemas.microsoft.com/office/drawing/2014/main" id="{2895E8D7-4CD3-4969-96CD-7C331A00C010}"/>
                  </a:ext>
                </a:extLst>
              </p:cNvPr>
              <p:cNvSpPr/>
              <p:nvPr/>
            </p:nvSpPr>
            <p:spPr bwMode="auto">
              <a:xfrm rot="19185756" flipH="1">
                <a:off x="7781027" y="3734946"/>
                <a:ext cx="93732" cy="32908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四角形: 角を丸くする 163">
                <a:extLst>
                  <a:ext uri="{FF2B5EF4-FFF2-40B4-BE49-F238E27FC236}">
                    <a16:creationId xmlns:a16="http://schemas.microsoft.com/office/drawing/2014/main" id="{735985ED-215D-4D55-8367-E389C665EF16}"/>
                  </a:ext>
                </a:extLst>
              </p:cNvPr>
              <p:cNvSpPr/>
              <p:nvPr/>
            </p:nvSpPr>
            <p:spPr bwMode="auto">
              <a:xfrm rot="2461044" flipH="1">
                <a:off x="7782313" y="3918574"/>
                <a:ext cx="93732" cy="32908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5" name="四角形: 角を丸くする 164">
                <a:extLst>
                  <a:ext uri="{FF2B5EF4-FFF2-40B4-BE49-F238E27FC236}">
                    <a16:creationId xmlns:a16="http://schemas.microsoft.com/office/drawing/2014/main" id="{6CEC0C62-8835-41E1-A4ED-E1750D49A8DE}"/>
                  </a:ext>
                </a:extLst>
              </p:cNvPr>
              <p:cNvSpPr/>
              <p:nvPr/>
            </p:nvSpPr>
            <p:spPr bwMode="auto">
              <a:xfrm rot="7042835" flipH="1">
                <a:off x="7919311" y="3379985"/>
                <a:ext cx="93731" cy="37887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EB729008-32FA-4DFE-A3FB-61C5FE314724}"/>
                </a:ext>
              </a:extLst>
            </p:cNvPr>
            <p:cNvGrpSpPr/>
            <p:nvPr/>
          </p:nvGrpSpPr>
          <p:grpSpPr>
            <a:xfrm rot="627674">
              <a:off x="6676547" y="2795145"/>
              <a:ext cx="402704" cy="524427"/>
              <a:chOff x="6638245" y="2781300"/>
              <a:chExt cx="402704" cy="524427"/>
            </a:xfrm>
          </p:grpSpPr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625D1DD7-1407-490E-AFE1-F67430D2B172}"/>
                  </a:ext>
                </a:extLst>
              </p:cNvPr>
              <p:cNvSpPr/>
              <p:nvPr/>
            </p:nvSpPr>
            <p:spPr bwMode="auto">
              <a:xfrm flipH="1">
                <a:off x="6638245" y="2781300"/>
                <a:ext cx="402704" cy="4652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台形 157">
                <a:extLst>
                  <a:ext uri="{FF2B5EF4-FFF2-40B4-BE49-F238E27FC236}">
                    <a16:creationId xmlns:a16="http://schemas.microsoft.com/office/drawing/2014/main" id="{88F25724-0AA0-4DBC-B848-BCF6AA7FCB04}"/>
                  </a:ext>
                </a:extLst>
              </p:cNvPr>
              <p:cNvSpPr/>
              <p:nvPr/>
            </p:nvSpPr>
            <p:spPr bwMode="auto">
              <a:xfrm flipH="1">
                <a:off x="6805420" y="3173829"/>
                <a:ext cx="79630" cy="131898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27C3C597-611F-4CA3-91E8-FE47E43853EC}"/>
              </a:ext>
            </a:extLst>
          </p:cNvPr>
          <p:cNvGrpSpPr/>
          <p:nvPr/>
        </p:nvGrpSpPr>
        <p:grpSpPr>
          <a:xfrm>
            <a:off x="8026435" y="2795145"/>
            <a:ext cx="1475005" cy="1556710"/>
            <a:chOff x="8026435" y="2795145"/>
            <a:chExt cx="1475005" cy="1556710"/>
          </a:xfrm>
        </p:grpSpPr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FFE14B68-EEF8-48F6-A74A-98045FEE0846}"/>
                </a:ext>
              </a:extLst>
            </p:cNvPr>
            <p:cNvGrpSpPr/>
            <p:nvPr/>
          </p:nvGrpSpPr>
          <p:grpSpPr>
            <a:xfrm>
              <a:off x="8026435" y="3276130"/>
              <a:ext cx="1338953" cy="1075725"/>
              <a:chOff x="5083570" y="4899935"/>
              <a:chExt cx="1902432" cy="1528428"/>
            </a:xfrm>
          </p:grpSpPr>
          <p:sp>
            <p:nvSpPr>
              <p:cNvPr id="197" name="四角形: 角を丸くする 196">
                <a:extLst>
                  <a:ext uri="{FF2B5EF4-FFF2-40B4-BE49-F238E27FC236}">
                    <a16:creationId xmlns:a16="http://schemas.microsoft.com/office/drawing/2014/main" id="{B77EA887-CD13-4FF6-B0A6-F558298D4D6D}"/>
                  </a:ext>
                </a:extLst>
              </p:cNvPr>
              <p:cNvSpPr/>
              <p:nvPr/>
            </p:nvSpPr>
            <p:spPr bwMode="auto">
              <a:xfrm flipH="1">
                <a:off x="5968196" y="5769816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8" name="四角形: 角を丸くする 197">
                <a:extLst>
                  <a:ext uri="{FF2B5EF4-FFF2-40B4-BE49-F238E27FC236}">
                    <a16:creationId xmlns:a16="http://schemas.microsoft.com/office/drawing/2014/main" id="{1D146831-8515-4DA9-B3EE-D337FCE14DCE}"/>
                  </a:ext>
                </a:extLst>
              </p:cNvPr>
              <p:cNvSpPr/>
              <p:nvPr/>
            </p:nvSpPr>
            <p:spPr bwMode="auto">
              <a:xfrm rot="20588486" flipH="1">
                <a:off x="5913823" y="5414321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9" name="四角形: 角を丸くする 198">
                <a:extLst>
                  <a:ext uri="{FF2B5EF4-FFF2-40B4-BE49-F238E27FC236}">
                    <a16:creationId xmlns:a16="http://schemas.microsoft.com/office/drawing/2014/main" id="{D6876E9E-8303-45F1-9BC2-94625D02C91F}"/>
                  </a:ext>
                </a:extLst>
              </p:cNvPr>
              <p:cNvSpPr/>
              <p:nvPr/>
            </p:nvSpPr>
            <p:spPr bwMode="auto">
              <a:xfrm rot="6403318" flipH="1">
                <a:off x="6172867" y="4951489"/>
                <a:ext cx="133177" cy="4064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2CE82C6A-8311-4015-976E-A7EC19A6E75E}"/>
                  </a:ext>
                </a:extLst>
              </p:cNvPr>
              <p:cNvSpPr/>
              <p:nvPr/>
            </p:nvSpPr>
            <p:spPr bwMode="auto">
              <a:xfrm rot="5400000">
                <a:off x="5400937" y="4843299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四角形: 角を丸くする 200">
                <a:extLst>
                  <a:ext uri="{FF2B5EF4-FFF2-40B4-BE49-F238E27FC236}">
                    <a16:creationId xmlns:a16="http://schemas.microsoft.com/office/drawing/2014/main" id="{B45433C8-ADF6-40DA-A4EC-A70ADE98D628}"/>
                  </a:ext>
                </a:extLst>
              </p:cNvPr>
              <p:cNvSpPr/>
              <p:nvPr/>
            </p:nvSpPr>
            <p:spPr bwMode="auto">
              <a:xfrm flipH="1">
                <a:off x="5855138" y="4899935"/>
                <a:ext cx="312982" cy="70441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四角形: 角を丸くする 201">
                <a:extLst>
                  <a:ext uri="{FF2B5EF4-FFF2-40B4-BE49-F238E27FC236}">
                    <a16:creationId xmlns:a16="http://schemas.microsoft.com/office/drawing/2014/main" id="{ADD2855D-9C0D-454D-B105-D9CBA0C81726}"/>
                  </a:ext>
                </a:extLst>
              </p:cNvPr>
              <p:cNvSpPr/>
              <p:nvPr/>
            </p:nvSpPr>
            <p:spPr bwMode="auto">
              <a:xfrm rot="18836757" flipH="1">
                <a:off x="6060330" y="4982894"/>
                <a:ext cx="133177" cy="3698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2B27D85F-EEB4-4E4E-BE52-39B6EDD3ECBD}"/>
                  </a:ext>
                </a:extLst>
              </p:cNvPr>
              <p:cNvGrpSpPr/>
              <p:nvPr/>
            </p:nvGrpSpPr>
            <p:grpSpPr>
              <a:xfrm rot="20985756">
                <a:off x="5798206" y="5427325"/>
                <a:ext cx="467580" cy="557450"/>
                <a:chOff x="5793100" y="5364239"/>
                <a:chExt cx="467580" cy="557450"/>
              </a:xfrm>
            </p:grpSpPr>
            <p:sp>
              <p:nvSpPr>
                <p:cNvPr id="205" name="四角形: 角を丸くする 204">
                  <a:extLst>
                    <a:ext uri="{FF2B5EF4-FFF2-40B4-BE49-F238E27FC236}">
                      <a16:creationId xmlns:a16="http://schemas.microsoft.com/office/drawing/2014/main" id="{9DBC7C86-79C8-44B5-A5D3-DE3047034002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6004872" y="5364239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四角形: 角を丸くする 205">
                  <a:extLst>
                    <a:ext uri="{FF2B5EF4-FFF2-40B4-BE49-F238E27FC236}">
                      <a16:creationId xmlns:a16="http://schemas.microsoft.com/office/drawing/2014/main" id="{82F26246-2A33-4308-B6AD-032A70952E6C}"/>
                    </a:ext>
                  </a:extLst>
                </p:cNvPr>
                <p:cNvSpPr/>
                <p:nvPr/>
              </p:nvSpPr>
              <p:spPr bwMode="auto">
                <a:xfrm rot="3075288" flipH="1">
                  <a:off x="5960301" y="5621310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04" name="四角形: 角を丸くする 203">
                <a:extLst>
                  <a:ext uri="{FF2B5EF4-FFF2-40B4-BE49-F238E27FC236}">
                    <a16:creationId xmlns:a16="http://schemas.microsoft.com/office/drawing/2014/main" id="{A8CD11EC-C3F7-4968-9E02-1D6149A9B106}"/>
                  </a:ext>
                </a:extLst>
              </p:cNvPr>
              <p:cNvSpPr/>
              <p:nvPr/>
            </p:nvSpPr>
            <p:spPr bwMode="auto">
              <a:xfrm rot="6010132" flipH="1">
                <a:off x="6277983" y="5091650"/>
                <a:ext cx="133177" cy="3698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6EFE1015-7B0D-4101-B908-4DE0436528EB}"/>
                </a:ext>
              </a:extLst>
            </p:cNvPr>
            <p:cNvGrpSpPr/>
            <p:nvPr/>
          </p:nvGrpSpPr>
          <p:grpSpPr>
            <a:xfrm>
              <a:off x="8147175" y="2906896"/>
              <a:ext cx="507042" cy="1224022"/>
              <a:chOff x="7586587" y="2874009"/>
              <a:chExt cx="569025" cy="1373653"/>
            </a:xfrm>
          </p:grpSpPr>
          <p:sp>
            <p:nvSpPr>
              <p:cNvPr id="190" name="四角形: 角を丸くする 189">
                <a:extLst>
                  <a:ext uri="{FF2B5EF4-FFF2-40B4-BE49-F238E27FC236}">
                    <a16:creationId xmlns:a16="http://schemas.microsoft.com/office/drawing/2014/main" id="{4E4817FD-E3F8-4D39-B5F1-C0F7A01148D9}"/>
                  </a:ext>
                </a:extLst>
              </p:cNvPr>
              <p:cNvSpPr/>
              <p:nvPr/>
            </p:nvSpPr>
            <p:spPr bwMode="auto">
              <a:xfrm rot="6403318" flipH="1">
                <a:off x="7901397" y="3273328"/>
                <a:ext cx="93731" cy="40555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B15820F9-599C-41D1-950B-C85DB5E25ACE}"/>
                  </a:ext>
                </a:extLst>
              </p:cNvPr>
              <p:cNvSpPr/>
              <p:nvPr/>
            </p:nvSpPr>
            <p:spPr bwMode="auto">
              <a:xfrm flipH="1">
                <a:off x="7586587" y="2874009"/>
                <a:ext cx="402704" cy="4652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四角形: 角を丸くする 191">
                <a:extLst>
                  <a:ext uri="{FF2B5EF4-FFF2-40B4-BE49-F238E27FC236}">
                    <a16:creationId xmlns:a16="http://schemas.microsoft.com/office/drawing/2014/main" id="{2B89C1D7-4447-41A1-8BF5-96CCE5FBA9A3}"/>
                  </a:ext>
                </a:extLst>
              </p:cNvPr>
              <p:cNvSpPr/>
              <p:nvPr/>
            </p:nvSpPr>
            <p:spPr bwMode="auto">
              <a:xfrm flipH="1">
                <a:off x="7678170" y="3368839"/>
                <a:ext cx="220280" cy="49577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台形 192">
                <a:extLst>
                  <a:ext uri="{FF2B5EF4-FFF2-40B4-BE49-F238E27FC236}">
                    <a16:creationId xmlns:a16="http://schemas.microsoft.com/office/drawing/2014/main" id="{81B33AF5-A6BF-4989-A3B8-E0E6BBAE9022}"/>
                  </a:ext>
                </a:extLst>
              </p:cNvPr>
              <p:cNvSpPr/>
              <p:nvPr/>
            </p:nvSpPr>
            <p:spPr bwMode="auto">
              <a:xfrm flipH="1">
                <a:off x="7753763" y="3266538"/>
                <a:ext cx="79630" cy="131898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四角形: 角を丸くする 193">
                <a:extLst>
                  <a:ext uri="{FF2B5EF4-FFF2-40B4-BE49-F238E27FC236}">
                    <a16:creationId xmlns:a16="http://schemas.microsoft.com/office/drawing/2014/main" id="{3A2DF5A0-923D-4151-98B0-BFF529F29675}"/>
                  </a:ext>
                </a:extLst>
              </p:cNvPr>
              <p:cNvSpPr/>
              <p:nvPr/>
            </p:nvSpPr>
            <p:spPr bwMode="auto">
              <a:xfrm rot="19185756" flipH="1">
                <a:off x="7781027" y="3734946"/>
                <a:ext cx="93732" cy="32908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四角形: 角を丸くする 194">
                <a:extLst>
                  <a:ext uri="{FF2B5EF4-FFF2-40B4-BE49-F238E27FC236}">
                    <a16:creationId xmlns:a16="http://schemas.microsoft.com/office/drawing/2014/main" id="{76576AD4-C9BE-47E4-BA7B-DE757CE43048}"/>
                  </a:ext>
                </a:extLst>
              </p:cNvPr>
              <p:cNvSpPr/>
              <p:nvPr/>
            </p:nvSpPr>
            <p:spPr bwMode="auto">
              <a:xfrm rot="2461044" flipH="1">
                <a:off x="7782313" y="3918574"/>
                <a:ext cx="93732" cy="32908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6" name="四角形: 角を丸くする 195">
                <a:extLst>
                  <a:ext uri="{FF2B5EF4-FFF2-40B4-BE49-F238E27FC236}">
                    <a16:creationId xmlns:a16="http://schemas.microsoft.com/office/drawing/2014/main" id="{37210C64-C4E8-4D9B-8DDF-A776B04521C7}"/>
                  </a:ext>
                </a:extLst>
              </p:cNvPr>
              <p:cNvSpPr/>
              <p:nvPr/>
            </p:nvSpPr>
            <p:spPr bwMode="auto">
              <a:xfrm rot="7042835" flipH="1">
                <a:off x="7919311" y="3379985"/>
                <a:ext cx="93731" cy="37887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5271A755-D6E8-40C8-8A6B-C73EAA5069B3}"/>
                </a:ext>
              </a:extLst>
            </p:cNvPr>
            <p:cNvGrpSpPr/>
            <p:nvPr/>
          </p:nvGrpSpPr>
          <p:grpSpPr>
            <a:xfrm rot="627674">
              <a:off x="8543447" y="2795145"/>
              <a:ext cx="402704" cy="524427"/>
              <a:chOff x="6638245" y="2781300"/>
              <a:chExt cx="402704" cy="524427"/>
            </a:xfrm>
          </p:grpSpPr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07D41343-248A-41EE-AB4F-3EA800E0F9E7}"/>
                  </a:ext>
                </a:extLst>
              </p:cNvPr>
              <p:cNvSpPr/>
              <p:nvPr/>
            </p:nvSpPr>
            <p:spPr bwMode="auto">
              <a:xfrm flipH="1">
                <a:off x="6638245" y="2781300"/>
                <a:ext cx="402704" cy="4652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台形 188">
                <a:extLst>
                  <a:ext uri="{FF2B5EF4-FFF2-40B4-BE49-F238E27FC236}">
                    <a16:creationId xmlns:a16="http://schemas.microsoft.com/office/drawing/2014/main" id="{5B01B4A8-0D5F-4683-87FE-AED7D0C314A0}"/>
                  </a:ext>
                </a:extLst>
              </p:cNvPr>
              <p:cNvSpPr/>
              <p:nvPr/>
            </p:nvSpPr>
            <p:spPr bwMode="auto">
              <a:xfrm flipH="1">
                <a:off x="6805420" y="3173829"/>
                <a:ext cx="79630" cy="131898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3D460EC5-26F9-40FA-B4DA-AD918738C5CF}"/>
                </a:ext>
              </a:extLst>
            </p:cNvPr>
            <p:cNvGrpSpPr/>
            <p:nvPr/>
          </p:nvGrpSpPr>
          <p:grpSpPr>
            <a:xfrm>
              <a:off x="9132913" y="3049881"/>
              <a:ext cx="362520" cy="758150"/>
              <a:chOff x="7586587" y="2874009"/>
              <a:chExt cx="569025" cy="1190024"/>
            </a:xfrm>
          </p:grpSpPr>
          <p:sp>
            <p:nvSpPr>
              <p:cNvPr id="182" name="四角形: 角を丸くする 181">
                <a:extLst>
                  <a:ext uri="{FF2B5EF4-FFF2-40B4-BE49-F238E27FC236}">
                    <a16:creationId xmlns:a16="http://schemas.microsoft.com/office/drawing/2014/main" id="{A4349BF7-3CB2-47EA-BEEA-61DD97D8B73D}"/>
                  </a:ext>
                </a:extLst>
              </p:cNvPr>
              <p:cNvSpPr/>
              <p:nvPr/>
            </p:nvSpPr>
            <p:spPr bwMode="auto">
              <a:xfrm rot="6403318" flipH="1">
                <a:off x="7901397" y="3273328"/>
                <a:ext cx="93731" cy="40555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578958CB-C1D9-4C42-9D55-7314DE0D23A6}"/>
                  </a:ext>
                </a:extLst>
              </p:cNvPr>
              <p:cNvSpPr/>
              <p:nvPr/>
            </p:nvSpPr>
            <p:spPr bwMode="auto">
              <a:xfrm flipH="1">
                <a:off x="7586587" y="2874009"/>
                <a:ext cx="402704" cy="4652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四角形: 角を丸くする 183">
                <a:extLst>
                  <a:ext uri="{FF2B5EF4-FFF2-40B4-BE49-F238E27FC236}">
                    <a16:creationId xmlns:a16="http://schemas.microsoft.com/office/drawing/2014/main" id="{B4C70930-7958-427D-809C-9BD56C096F8C}"/>
                  </a:ext>
                </a:extLst>
              </p:cNvPr>
              <p:cNvSpPr/>
              <p:nvPr/>
            </p:nvSpPr>
            <p:spPr bwMode="auto">
              <a:xfrm flipH="1">
                <a:off x="7678170" y="3368839"/>
                <a:ext cx="220280" cy="49577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47C4D454-A651-4205-BF2B-B43B5133FAB6}"/>
                  </a:ext>
                </a:extLst>
              </p:cNvPr>
              <p:cNvSpPr/>
              <p:nvPr/>
            </p:nvSpPr>
            <p:spPr bwMode="auto">
              <a:xfrm flipH="1">
                <a:off x="7753763" y="3266538"/>
                <a:ext cx="79630" cy="131898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四角形: 角を丸くする 185">
                <a:extLst>
                  <a:ext uri="{FF2B5EF4-FFF2-40B4-BE49-F238E27FC236}">
                    <a16:creationId xmlns:a16="http://schemas.microsoft.com/office/drawing/2014/main" id="{E305B2F3-75C2-4C71-AEF8-079EE09D4775}"/>
                  </a:ext>
                </a:extLst>
              </p:cNvPr>
              <p:cNvSpPr/>
              <p:nvPr/>
            </p:nvSpPr>
            <p:spPr bwMode="auto">
              <a:xfrm rot="19185756" flipH="1">
                <a:off x="7781027" y="3734946"/>
                <a:ext cx="93732" cy="32908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5FAC1233-B332-4370-8454-F9638146FFB0}"/>
                  </a:ext>
                </a:extLst>
              </p:cNvPr>
              <p:cNvSpPr/>
              <p:nvPr/>
            </p:nvSpPr>
            <p:spPr bwMode="auto">
              <a:xfrm rot="7042835" flipH="1">
                <a:off x="7919311" y="3379985"/>
                <a:ext cx="93731" cy="37887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1" name="台形 180">
              <a:extLst>
                <a:ext uri="{FF2B5EF4-FFF2-40B4-BE49-F238E27FC236}">
                  <a16:creationId xmlns:a16="http://schemas.microsoft.com/office/drawing/2014/main" id="{928C438C-8149-4499-9FFA-7E2D54567BC5}"/>
                </a:ext>
              </a:extLst>
            </p:cNvPr>
            <p:cNvSpPr/>
            <p:nvPr/>
          </p:nvSpPr>
          <p:spPr bwMode="auto">
            <a:xfrm rot="10800000">
              <a:off x="9142193" y="3521951"/>
              <a:ext cx="359247" cy="285873"/>
            </a:xfrm>
            <a:prstGeom prst="trapezoid">
              <a:avLst>
                <a:gd name="adj" fmla="val 18336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061BE83D-0CE4-466E-B199-25681FD3EE27}"/>
              </a:ext>
            </a:extLst>
          </p:cNvPr>
          <p:cNvGrpSpPr/>
          <p:nvPr/>
        </p:nvGrpSpPr>
        <p:grpSpPr>
          <a:xfrm>
            <a:off x="4233112" y="784784"/>
            <a:ext cx="1338953" cy="1510194"/>
            <a:chOff x="4233112" y="784784"/>
            <a:chExt cx="1338953" cy="1510194"/>
          </a:xfrm>
        </p:grpSpPr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9BA37C13-B9F5-4EC3-9361-6FB73B121F22}"/>
                </a:ext>
              </a:extLst>
            </p:cNvPr>
            <p:cNvGrpSpPr/>
            <p:nvPr/>
          </p:nvGrpSpPr>
          <p:grpSpPr>
            <a:xfrm rot="19931502">
              <a:off x="4233112" y="1219252"/>
              <a:ext cx="1338953" cy="1075726"/>
              <a:chOff x="5083570" y="4899934"/>
              <a:chExt cx="1902432" cy="1528429"/>
            </a:xfrm>
          </p:grpSpPr>
          <p:sp>
            <p:nvSpPr>
              <p:cNvPr id="212" name="四角形: 角を丸くする 211">
                <a:extLst>
                  <a:ext uri="{FF2B5EF4-FFF2-40B4-BE49-F238E27FC236}">
                    <a16:creationId xmlns:a16="http://schemas.microsoft.com/office/drawing/2014/main" id="{E02D5636-D6CB-4614-A75A-00AE69332593}"/>
                  </a:ext>
                </a:extLst>
              </p:cNvPr>
              <p:cNvSpPr/>
              <p:nvPr/>
            </p:nvSpPr>
            <p:spPr bwMode="auto">
              <a:xfrm flipH="1">
                <a:off x="5968196" y="5769816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3" name="四角形: 角を丸くする 212">
                <a:extLst>
                  <a:ext uri="{FF2B5EF4-FFF2-40B4-BE49-F238E27FC236}">
                    <a16:creationId xmlns:a16="http://schemas.microsoft.com/office/drawing/2014/main" id="{D505083C-57A0-4BBB-9EB7-3D6CA99F0522}"/>
                  </a:ext>
                </a:extLst>
              </p:cNvPr>
              <p:cNvSpPr/>
              <p:nvPr/>
            </p:nvSpPr>
            <p:spPr bwMode="auto">
              <a:xfrm rot="20588486" flipH="1">
                <a:off x="5913823" y="5414321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21DC8E2A-7FFE-48E0-B00C-C5ED370B2B8B}"/>
                  </a:ext>
                </a:extLst>
              </p:cNvPr>
              <p:cNvSpPr/>
              <p:nvPr/>
            </p:nvSpPr>
            <p:spPr bwMode="auto">
              <a:xfrm rot="6403318" flipH="1">
                <a:off x="6172867" y="4951489"/>
                <a:ext cx="133177" cy="4064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7468F812-2B28-49DB-A92C-2CE616176AB1}"/>
                  </a:ext>
                </a:extLst>
              </p:cNvPr>
              <p:cNvSpPr/>
              <p:nvPr/>
            </p:nvSpPr>
            <p:spPr bwMode="auto">
              <a:xfrm rot="5400000">
                <a:off x="5400937" y="4843299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" name="四角形: 角を丸くする 215">
                <a:extLst>
                  <a:ext uri="{FF2B5EF4-FFF2-40B4-BE49-F238E27FC236}">
                    <a16:creationId xmlns:a16="http://schemas.microsoft.com/office/drawing/2014/main" id="{04BB316C-7C47-4E2A-B7AB-6637BDB6AD32}"/>
                  </a:ext>
                </a:extLst>
              </p:cNvPr>
              <p:cNvSpPr/>
              <p:nvPr/>
            </p:nvSpPr>
            <p:spPr bwMode="auto">
              <a:xfrm flipH="1">
                <a:off x="5855139" y="4899934"/>
                <a:ext cx="312982" cy="70441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四角形: 角を丸くする 216">
                <a:extLst>
                  <a:ext uri="{FF2B5EF4-FFF2-40B4-BE49-F238E27FC236}">
                    <a16:creationId xmlns:a16="http://schemas.microsoft.com/office/drawing/2014/main" id="{DF576B6B-D820-46CE-B5D4-D7230BBB0FEB}"/>
                  </a:ext>
                </a:extLst>
              </p:cNvPr>
              <p:cNvSpPr/>
              <p:nvPr/>
            </p:nvSpPr>
            <p:spPr bwMode="auto">
              <a:xfrm rot="18836757" flipH="1">
                <a:off x="6060330" y="4982894"/>
                <a:ext cx="133177" cy="3698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9E15925C-3FB0-4CA0-A301-4E9EB56D8FAE}"/>
                  </a:ext>
                </a:extLst>
              </p:cNvPr>
              <p:cNvGrpSpPr/>
              <p:nvPr/>
            </p:nvGrpSpPr>
            <p:grpSpPr>
              <a:xfrm rot="20985756">
                <a:off x="5798206" y="5427325"/>
                <a:ext cx="467580" cy="557450"/>
                <a:chOff x="5793100" y="5364239"/>
                <a:chExt cx="467580" cy="557450"/>
              </a:xfrm>
            </p:grpSpPr>
            <p:sp>
              <p:nvSpPr>
                <p:cNvPr id="220" name="四角形: 角を丸くする 219">
                  <a:extLst>
                    <a:ext uri="{FF2B5EF4-FFF2-40B4-BE49-F238E27FC236}">
                      <a16:creationId xmlns:a16="http://schemas.microsoft.com/office/drawing/2014/main" id="{71DB5DE9-0224-48A0-A056-30BBF5A69A0C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6004872" y="5364239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四角形: 角を丸くする 220">
                  <a:extLst>
                    <a:ext uri="{FF2B5EF4-FFF2-40B4-BE49-F238E27FC236}">
                      <a16:creationId xmlns:a16="http://schemas.microsoft.com/office/drawing/2014/main" id="{D722CF1B-0B02-4692-8B5D-C8E4E83DE37F}"/>
                    </a:ext>
                  </a:extLst>
                </p:cNvPr>
                <p:cNvSpPr/>
                <p:nvPr/>
              </p:nvSpPr>
              <p:spPr bwMode="auto">
                <a:xfrm rot="3075288" flipH="1">
                  <a:off x="5960301" y="5621310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19" name="四角形: 角を丸くする 218">
                <a:extLst>
                  <a:ext uri="{FF2B5EF4-FFF2-40B4-BE49-F238E27FC236}">
                    <a16:creationId xmlns:a16="http://schemas.microsoft.com/office/drawing/2014/main" id="{F83BF0FD-5689-4FAE-B21E-6D373129180A}"/>
                  </a:ext>
                </a:extLst>
              </p:cNvPr>
              <p:cNvSpPr/>
              <p:nvPr/>
            </p:nvSpPr>
            <p:spPr bwMode="auto">
              <a:xfrm rot="6010132" flipH="1">
                <a:off x="6277983" y="5091650"/>
                <a:ext cx="133177" cy="3698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177FD0D8-0218-47A8-8A45-E198230D1E11}"/>
                </a:ext>
              </a:extLst>
            </p:cNvPr>
            <p:cNvGrpSpPr/>
            <p:nvPr/>
          </p:nvGrpSpPr>
          <p:grpSpPr>
            <a:xfrm rot="1200227">
              <a:off x="4424894" y="784784"/>
              <a:ext cx="402704" cy="495710"/>
              <a:chOff x="4313238" y="824598"/>
              <a:chExt cx="402704" cy="495710"/>
            </a:xfrm>
          </p:grpSpPr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5F3431B7-E3BC-4A37-B1DF-E5393BD6EE4A}"/>
                  </a:ext>
                </a:extLst>
              </p:cNvPr>
              <p:cNvSpPr/>
              <p:nvPr/>
            </p:nvSpPr>
            <p:spPr bwMode="auto">
              <a:xfrm rot="19931502" flipH="1">
                <a:off x="4313238" y="824598"/>
                <a:ext cx="402704" cy="4652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台形 210">
                <a:extLst>
                  <a:ext uri="{FF2B5EF4-FFF2-40B4-BE49-F238E27FC236}">
                    <a16:creationId xmlns:a16="http://schemas.microsoft.com/office/drawing/2014/main" id="{1BE313EF-8452-42A0-8AF8-02EC448A3815}"/>
                  </a:ext>
                </a:extLst>
              </p:cNvPr>
              <p:cNvSpPr/>
              <p:nvPr/>
            </p:nvSpPr>
            <p:spPr bwMode="auto">
              <a:xfrm rot="19931502" flipH="1">
                <a:off x="4585138" y="1188410"/>
                <a:ext cx="79630" cy="131898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0D1965F4-3169-40F5-98BC-F920C85912F9}"/>
              </a:ext>
            </a:extLst>
          </p:cNvPr>
          <p:cNvGrpSpPr/>
          <p:nvPr/>
        </p:nvGrpSpPr>
        <p:grpSpPr>
          <a:xfrm>
            <a:off x="2551096" y="2719341"/>
            <a:ext cx="1107333" cy="1632513"/>
            <a:chOff x="2551096" y="2719341"/>
            <a:chExt cx="1107333" cy="1632513"/>
          </a:xfrm>
        </p:grpSpPr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E45F8326-0BE6-44FF-8BC6-8EF2DA8E31B2}"/>
                </a:ext>
              </a:extLst>
            </p:cNvPr>
            <p:cNvGrpSpPr/>
            <p:nvPr/>
          </p:nvGrpSpPr>
          <p:grpSpPr>
            <a:xfrm>
              <a:off x="2551096" y="3064433"/>
              <a:ext cx="1107333" cy="1287421"/>
              <a:chOff x="2432085" y="2795145"/>
              <a:chExt cx="1338953" cy="1556710"/>
            </a:xfrm>
          </p:grpSpPr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3A5E7AF7-BB77-44C4-9F3D-A6580B70BBCC}"/>
                  </a:ext>
                </a:extLst>
              </p:cNvPr>
              <p:cNvGrpSpPr/>
              <p:nvPr/>
            </p:nvGrpSpPr>
            <p:grpSpPr>
              <a:xfrm>
                <a:off x="2432085" y="3276130"/>
                <a:ext cx="1338953" cy="1075725"/>
                <a:chOff x="5083570" y="4899935"/>
                <a:chExt cx="1902432" cy="1528428"/>
              </a:xfrm>
            </p:grpSpPr>
            <p:sp>
              <p:nvSpPr>
                <p:cNvPr id="237" name="四角形: 角を丸くする 236">
                  <a:extLst>
                    <a:ext uri="{FF2B5EF4-FFF2-40B4-BE49-F238E27FC236}">
                      <a16:creationId xmlns:a16="http://schemas.microsoft.com/office/drawing/2014/main" id="{73561074-DA8D-4DC1-B73F-35C5251A267F}"/>
                    </a:ext>
                  </a:extLst>
                </p:cNvPr>
                <p:cNvSpPr/>
                <p:nvPr/>
              </p:nvSpPr>
              <p:spPr bwMode="auto">
                <a:xfrm flipH="1">
                  <a:off x="5968196" y="5769816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8" name="四角形: 角を丸くする 237">
                  <a:extLst>
                    <a:ext uri="{FF2B5EF4-FFF2-40B4-BE49-F238E27FC236}">
                      <a16:creationId xmlns:a16="http://schemas.microsoft.com/office/drawing/2014/main" id="{6EC99970-9B1B-44E6-BD8C-A2492D36F0DA}"/>
                    </a:ext>
                  </a:extLst>
                </p:cNvPr>
                <p:cNvSpPr/>
                <p:nvPr/>
              </p:nvSpPr>
              <p:spPr bwMode="auto">
                <a:xfrm rot="20588486" flipH="1">
                  <a:off x="5913823" y="5414321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9" name="四角形: 角を丸くする 238">
                  <a:extLst>
                    <a:ext uri="{FF2B5EF4-FFF2-40B4-BE49-F238E27FC236}">
                      <a16:creationId xmlns:a16="http://schemas.microsoft.com/office/drawing/2014/main" id="{2BE06BA3-97EB-4FB3-835A-B9FBEF3FA9B6}"/>
                    </a:ext>
                  </a:extLst>
                </p:cNvPr>
                <p:cNvSpPr/>
                <p:nvPr/>
              </p:nvSpPr>
              <p:spPr bwMode="auto">
                <a:xfrm rot="6403318" flipH="1">
                  <a:off x="6172867" y="4951489"/>
                  <a:ext cx="133177" cy="4064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288C24D8-C1D2-4298-AA1A-5FB6433DF583}"/>
                    </a:ext>
                  </a:extLst>
                </p:cNvPr>
                <p:cNvSpPr/>
                <p:nvPr/>
              </p:nvSpPr>
              <p:spPr bwMode="auto">
                <a:xfrm rot="5400000">
                  <a:off x="5400937" y="4843299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1" name="四角形: 角を丸くする 240">
                  <a:extLst>
                    <a:ext uri="{FF2B5EF4-FFF2-40B4-BE49-F238E27FC236}">
                      <a16:creationId xmlns:a16="http://schemas.microsoft.com/office/drawing/2014/main" id="{6898943F-84A0-4706-9A70-502E82050C2C}"/>
                    </a:ext>
                  </a:extLst>
                </p:cNvPr>
                <p:cNvSpPr/>
                <p:nvPr/>
              </p:nvSpPr>
              <p:spPr bwMode="auto">
                <a:xfrm flipH="1">
                  <a:off x="5855138" y="4899935"/>
                  <a:ext cx="312982" cy="70441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四角形: 角を丸くする 241">
                  <a:extLst>
                    <a:ext uri="{FF2B5EF4-FFF2-40B4-BE49-F238E27FC236}">
                      <a16:creationId xmlns:a16="http://schemas.microsoft.com/office/drawing/2014/main" id="{5D013D6D-D53C-4C68-AB5A-1D30A3D9063C}"/>
                    </a:ext>
                  </a:extLst>
                </p:cNvPr>
                <p:cNvSpPr/>
                <p:nvPr/>
              </p:nvSpPr>
              <p:spPr bwMode="auto">
                <a:xfrm rot="18836757" flipH="1">
                  <a:off x="6060330" y="4982894"/>
                  <a:ext cx="133177" cy="3698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41FA8A08-1258-48D9-A1CF-C58246EA82DF}"/>
                    </a:ext>
                  </a:extLst>
                </p:cNvPr>
                <p:cNvGrpSpPr/>
                <p:nvPr/>
              </p:nvGrpSpPr>
              <p:grpSpPr>
                <a:xfrm rot="20985756">
                  <a:off x="5798206" y="5427325"/>
                  <a:ext cx="467580" cy="557450"/>
                  <a:chOff x="5793100" y="5364239"/>
                  <a:chExt cx="467580" cy="557450"/>
                </a:xfrm>
              </p:grpSpPr>
              <p:sp>
                <p:nvSpPr>
                  <p:cNvPr id="245" name="四角形: 角を丸くする 244">
                    <a:extLst>
                      <a:ext uri="{FF2B5EF4-FFF2-40B4-BE49-F238E27FC236}">
                        <a16:creationId xmlns:a16="http://schemas.microsoft.com/office/drawing/2014/main" id="{4AD0CE23-FE31-43D4-AC9B-A3FEB361B9F1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6004872" y="5364239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四角形: 角を丸くする 245">
                    <a:extLst>
                      <a:ext uri="{FF2B5EF4-FFF2-40B4-BE49-F238E27FC236}">
                        <a16:creationId xmlns:a16="http://schemas.microsoft.com/office/drawing/2014/main" id="{8F10C040-01C4-4432-9AB2-FCC8AD41AD86}"/>
                      </a:ext>
                    </a:extLst>
                  </p:cNvPr>
                  <p:cNvSpPr/>
                  <p:nvPr/>
                </p:nvSpPr>
                <p:spPr bwMode="auto">
                  <a:xfrm rot="3075288" flipH="1">
                    <a:off x="5960301" y="5621310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44" name="四角形: 角を丸くする 243">
                  <a:extLst>
                    <a:ext uri="{FF2B5EF4-FFF2-40B4-BE49-F238E27FC236}">
                      <a16:creationId xmlns:a16="http://schemas.microsoft.com/office/drawing/2014/main" id="{B4B7B307-1A93-475F-9334-1E10F2ACF306}"/>
                    </a:ext>
                  </a:extLst>
                </p:cNvPr>
                <p:cNvSpPr/>
                <p:nvPr/>
              </p:nvSpPr>
              <p:spPr bwMode="auto">
                <a:xfrm rot="6010132" flipH="1">
                  <a:off x="6277983" y="5091650"/>
                  <a:ext cx="133177" cy="3698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89664394-B5D8-4522-BA4F-45789D0BF6E9}"/>
                  </a:ext>
                </a:extLst>
              </p:cNvPr>
              <p:cNvGrpSpPr/>
              <p:nvPr/>
            </p:nvGrpSpPr>
            <p:grpSpPr>
              <a:xfrm rot="627674">
                <a:off x="2949097" y="2795145"/>
                <a:ext cx="402704" cy="524427"/>
                <a:chOff x="6638245" y="2781300"/>
                <a:chExt cx="402704" cy="524427"/>
              </a:xfrm>
            </p:grpSpPr>
            <p:sp>
              <p:nvSpPr>
                <p:cNvPr id="235" name="楕円 234">
                  <a:extLst>
                    <a:ext uri="{FF2B5EF4-FFF2-40B4-BE49-F238E27FC236}">
                      <a16:creationId xmlns:a16="http://schemas.microsoft.com/office/drawing/2014/main" id="{73CC7365-6D56-4101-A9FA-A007819BEDC6}"/>
                    </a:ext>
                  </a:extLst>
                </p:cNvPr>
                <p:cNvSpPr/>
                <p:nvPr/>
              </p:nvSpPr>
              <p:spPr bwMode="auto">
                <a:xfrm flipH="1">
                  <a:off x="6638245" y="2781300"/>
                  <a:ext cx="402704" cy="46520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台形 235">
                  <a:extLst>
                    <a:ext uri="{FF2B5EF4-FFF2-40B4-BE49-F238E27FC236}">
                      <a16:creationId xmlns:a16="http://schemas.microsoft.com/office/drawing/2014/main" id="{54BA722B-2B4E-4175-B434-70AFCF4F5176}"/>
                    </a:ext>
                  </a:extLst>
                </p:cNvPr>
                <p:cNvSpPr/>
                <p:nvPr/>
              </p:nvSpPr>
              <p:spPr bwMode="auto">
                <a:xfrm flipH="1">
                  <a:off x="6805420" y="3173829"/>
                  <a:ext cx="79630" cy="131898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1E4DBF39-0094-4DC9-8A79-AEDC0AFF0E74}"/>
                </a:ext>
              </a:extLst>
            </p:cNvPr>
            <p:cNvGrpSpPr/>
            <p:nvPr/>
          </p:nvGrpSpPr>
          <p:grpSpPr>
            <a:xfrm>
              <a:off x="2637250" y="2719341"/>
              <a:ext cx="450538" cy="1146944"/>
              <a:chOff x="2681616" y="2575497"/>
              <a:chExt cx="507042" cy="1290788"/>
            </a:xfrm>
          </p:grpSpPr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E6A71DE8-B917-46FF-B6C5-416E6F1DAB0A}"/>
                  </a:ext>
                </a:extLst>
              </p:cNvPr>
              <p:cNvGrpSpPr/>
              <p:nvPr/>
            </p:nvGrpSpPr>
            <p:grpSpPr>
              <a:xfrm>
                <a:off x="2681616" y="2575497"/>
                <a:ext cx="507042" cy="1290788"/>
                <a:chOff x="7586587" y="2874009"/>
                <a:chExt cx="569025" cy="1448581"/>
              </a:xfrm>
            </p:grpSpPr>
            <p:sp>
              <p:nvSpPr>
                <p:cNvPr id="227" name="四角形: 角を丸くする 226">
                  <a:extLst>
                    <a:ext uri="{FF2B5EF4-FFF2-40B4-BE49-F238E27FC236}">
                      <a16:creationId xmlns:a16="http://schemas.microsoft.com/office/drawing/2014/main" id="{C036005E-19A2-49E0-9410-EC0F95086440}"/>
                    </a:ext>
                  </a:extLst>
                </p:cNvPr>
                <p:cNvSpPr/>
                <p:nvPr/>
              </p:nvSpPr>
              <p:spPr bwMode="auto">
                <a:xfrm rot="6403318" flipH="1">
                  <a:off x="7901397" y="3273328"/>
                  <a:ext cx="93731" cy="40555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楕円 227">
                  <a:extLst>
                    <a:ext uri="{FF2B5EF4-FFF2-40B4-BE49-F238E27FC236}">
                      <a16:creationId xmlns:a16="http://schemas.microsoft.com/office/drawing/2014/main" id="{F3998196-2941-471A-84A9-BF66CC5C3E57}"/>
                    </a:ext>
                  </a:extLst>
                </p:cNvPr>
                <p:cNvSpPr/>
                <p:nvPr/>
              </p:nvSpPr>
              <p:spPr bwMode="auto">
                <a:xfrm flipH="1">
                  <a:off x="7586587" y="2874009"/>
                  <a:ext cx="402704" cy="46520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四角形: 角を丸くする 228">
                  <a:extLst>
                    <a:ext uri="{FF2B5EF4-FFF2-40B4-BE49-F238E27FC236}">
                      <a16:creationId xmlns:a16="http://schemas.microsoft.com/office/drawing/2014/main" id="{050E6006-E70E-4278-8067-DA41AC0989F0}"/>
                    </a:ext>
                  </a:extLst>
                </p:cNvPr>
                <p:cNvSpPr/>
                <p:nvPr/>
              </p:nvSpPr>
              <p:spPr bwMode="auto">
                <a:xfrm flipH="1">
                  <a:off x="7678170" y="3368839"/>
                  <a:ext cx="220280" cy="49577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台形 229">
                  <a:extLst>
                    <a:ext uri="{FF2B5EF4-FFF2-40B4-BE49-F238E27FC236}">
                      <a16:creationId xmlns:a16="http://schemas.microsoft.com/office/drawing/2014/main" id="{5B7DC06C-F016-414D-A646-4764D1B069FC}"/>
                    </a:ext>
                  </a:extLst>
                </p:cNvPr>
                <p:cNvSpPr/>
                <p:nvPr/>
              </p:nvSpPr>
              <p:spPr bwMode="auto">
                <a:xfrm flipH="1">
                  <a:off x="7753763" y="3266538"/>
                  <a:ext cx="79630" cy="131898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四角形: 角を丸くする 230">
                  <a:extLst>
                    <a:ext uri="{FF2B5EF4-FFF2-40B4-BE49-F238E27FC236}">
                      <a16:creationId xmlns:a16="http://schemas.microsoft.com/office/drawing/2014/main" id="{20CEB61F-2EB8-4435-82D8-28819714564C}"/>
                    </a:ext>
                  </a:extLst>
                </p:cNvPr>
                <p:cNvSpPr/>
                <p:nvPr/>
              </p:nvSpPr>
              <p:spPr bwMode="auto">
                <a:xfrm flipH="1">
                  <a:off x="7782313" y="3782292"/>
                  <a:ext cx="93732" cy="540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2" name="四角形: 角を丸くする 231">
                  <a:extLst>
                    <a:ext uri="{FF2B5EF4-FFF2-40B4-BE49-F238E27FC236}">
                      <a16:creationId xmlns:a16="http://schemas.microsoft.com/office/drawing/2014/main" id="{3D67DC22-CB49-464C-8FA3-C4792DD00D0A}"/>
                    </a:ext>
                  </a:extLst>
                </p:cNvPr>
                <p:cNvSpPr/>
                <p:nvPr/>
              </p:nvSpPr>
              <p:spPr bwMode="auto">
                <a:xfrm rot="7042835" flipH="1">
                  <a:off x="7919311" y="3379985"/>
                  <a:ext cx="93731" cy="37887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9D3DDF0B-B2E8-43C1-A572-4B0F6D6DA66D}"/>
                  </a:ext>
                </a:extLst>
              </p:cNvPr>
              <p:cNvSpPr/>
              <p:nvPr/>
            </p:nvSpPr>
            <p:spPr bwMode="auto">
              <a:xfrm flipH="1">
                <a:off x="2806016" y="3365814"/>
                <a:ext cx="60668" cy="479810"/>
              </a:xfrm>
              <a:custGeom>
                <a:avLst/>
                <a:gdLst>
                  <a:gd name="connsiteX0" fmla="*/ 18907 w 60668"/>
                  <a:gd name="connsiteY0" fmla="*/ 0 h 479810"/>
                  <a:gd name="connsiteX1" fmla="*/ 0 w 60668"/>
                  <a:gd name="connsiteY1" fmla="*/ 7832 h 479810"/>
                  <a:gd name="connsiteX2" fmla="*/ 10622 w 60668"/>
                  <a:gd name="connsiteY2" fmla="*/ 12232 h 479810"/>
                  <a:gd name="connsiteX3" fmla="*/ 22853 w 60668"/>
                  <a:gd name="connsiteY3" fmla="*/ 41761 h 479810"/>
                  <a:gd name="connsiteX4" fmla="*/ 22853 w 60668"/>
                  <a:gd name="connsiteY4" fmla="*/ 479810 h 479810"/>
                  <a:gd name="connsiteX5" fmla="*/ 48437 w 60668"/>
                  <a:gd name="connsiteY5" fmla="*/ 469213 h 479810"/>
                  <a:gd name="connsiteX6" fmla="*/ 60668 w 60668"/>
                  <a:gd name="connsiteY6" fmla="*/ 439683 h 479810"/>
                  <a:gd name="connsiteX7" fmla="*/ 60668 w 60668"/>
                  <a:gd name="connsiteY7" fmla="*/ 41761 h 479810"/>
                  <a:gd name="connsiteX8" fmla="*/ 18907 w 60668"/>
                  <a:gd name="connsiteY8" fmla="*/ 0 h 479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668" h="479810">
                    <a:moveTo>
                      <a:pt x="18907" y="0"/>
                    </a:moveTo>
                    <a:lnTo>
                      <a:pt x="0" y="7832"/>
                    </a:lnTo>
                    <a:lnTo>
                      <a:pt x="10622" y="12232"/>
                    </a:lnTo>
                    <a:cubicBezTo>
                      <a:pt x="18179" y="19789"/>
                      <a:pt x="22853" y="30229"/>
                      <a:pt x="22853" y="41761"/>
                    </a:cubicBezTo>
                    <a:lnTo>
                      <a:pt x="22853" y="479810"/>
                    </a:lnTo>
                    <a:lnTo>
                      <a:pt x="48437" y="469213"/>
                    </a:lnTo>
                    <a:cubicBezTo>
                      <a:pt x="55994" y="461655"/>
                      <a:pt x="60668" y="451215"/>
                      <a:pt x="60668" y="439683"/>
                    </a:cubicBezTo>
                    <a:lnTo>
                      <a:pt x="60668" y="41761"/>
                    </a:lnTo>
                    <a:cubicBezTo>
                      <a:pt x="60668" y="18697"/>
                      <a:pt x="41971" y="0"/>
                      <a:pt x="189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80605053-B9DE-4914-B3FA-7B88D3A466FD}"/>
              </a:ext>
            </a:extLst>
          </p:cNvPr>
          <p:cNvGrpSpPr/>
          <p:nvPr/>
        </p:nvGrpSpPr>
        <p:grpSpPr>
          <a:xfrm>
            <a:off x="511736" y="4752975"/>
            <a:ext cx="1373583" cy="1611174"/>
            <a:chOff x="511736" y="4752975"/>
            <a:chExt cx="1373583" cy="1611174"/>
          </a:xfrm>
        </p:grpSpPr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1B2B5576-0ED5-4DDD-8AD2-A7219B61C539}"/>
                </a:ext>
              </a:extLst>
            </p:cNvPr>
            <p:cNvGrpSpPr/>
            <p:nvPr/>
          </p:nvGrpSpPr>
          <p:grpSpPr>
            <a:xfrm>
              <a:off x="511736" y="4752975"/>
              <a:ext cx="1373583" cy="1611174"/>
              <a:chOff x="9177896" y="4792891"/>
              <a:chExt cx="1902432" cy="2231499"/>
            </a:xfrm>
          </p:grpSpPr>
          <p:sp>
            <p:nvSpPr>
              <p:cNvPr id="251" name="四角形: 角を丸くする 250">
                <a:extLst>
                  <a:ext uri="{FF2B5EF4-FFF2-40B4-BE49-F238E27FC236}">
                    <a16:creationId xmlns:a16="http://schemas.microsoft.com/office/drawing/2014/main" id="{567501FC-2C96-4C22-93B1-17A833E11C6D}"/>
                  </a:ext>
                </a:extLst>
              </p:cNvPr>
              <p:cNvSpPr/>
              <p:nvPr/>
            </p:nvSpPr>
            <p:spPr bwMode="auto">
              <a:xfrm flipH="1">
                <a:off x="10062522" y="6365843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2" name="四角形: 角を丸くする 251">
                <a:extLst>
                  <a:ext uri="{FF2B5EF4-FFF2-40B4-BE49-F238E27FC236}">
                    <a16:creationId xmlns:a16="http://schemas.microsoft.com/office/drawing/2014/main" id="{846B76FB-BE2C-4694-B41B-2BFA6534759E}"/>
                  </a:ext>
                </a:extLst>
              </p:cNvPr>
              <p:cNvSpPr/>
              <p:nvPr/>
            </p:nvSpPr>
            <p:spPr bwMode="auto">
              <a:xfrm rot="20588486" flipH="1">
                <a:off x="10008149" y="6010348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3" name="四角形: 角を丸くする 252">
                <a:extLst>
                  <a:ext uri="{FF2B5EF4-FFF2-40B4-BE49-F238E27FC236}">
                    <a16:creationId xmlns:a16="http://schemas.microsoft.com/office/drawing/2014/main" id="{A468E07B-7ED8-4214-BB66-CBE722A9C61E}"/>
                  </a:ext>
                </a:extLst>
              </p:cNvPr>
              <p:cNvSpPr/>
              <p:nvPr/>
            </p:nvSpPr>
            <p:spPr bwMode="auto">
              <a:xfrm rot="6807611" flipH="1">
                <a:off x="10254622" y="5496935"/>
                <a:ext cx="133177" cy="4409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7AAB22B7-A6F9-4E31-A053-E38E530AD086}"/>
                  </a:ext>
                </a:extLst>
              </p:cNvPr>
              <p:cNvSpPr/>
              <p:nvPr/>
            </p:nvSpPr>
            <p:spPr bwMode="auto">
              <a:xfrm rot="5400000">
                <a:off x="9495263" y="5439326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25E0CB65-3983-490C-BAD6-00F6153F8CB3}"/>
                  </a:ext>
                </a:extLst>
              </p:cNvPr>
              <p:cNvGrpSpPr/>
              <p:nvPr/>
            </p:nvGrpSpPr>
            <p:grpSpPr>
              <a:xfrm flipH="1">
                <a:off x="9819341" y="4792891"/>
                <a:ext cx="572176" cy="1407487"/>
                <a:chOff x="10094708" y="1504095"/>
                <a:chExt cx="505191" cy="1242709"/>
              </a:xfrm>
            </p:grpSpPr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CBDED657-8649-40D3-B3F4-20304D7A41E2}"/>
                    </a:ext>
                  </a:extLst>
                </p:cNvPr>
                <p:cNvSpPr/>
                <p:nvPr/>
              </p:nvSpPr>
              <p:spPr bwMode="auto">
                <a:xfrm>
                  <a:off x="10094708" y="1504095"/>
                  <a:ext cx="505191" cy="58359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四角形: 角を丸くする 259">
                  <a:extLst>
                    <a:ext uri="{FF2B5EF4-FFF2-40B4-BE49-F238E27FC236}">
                      <a16:creationId xmlns:a16="http://schemas.microsoft.com/office/drawing/2014/main" id="{6EF7833D-DEE5-49E7-986D-1D37F90C2989}"/>
                    </a:ext>
                  </a:extLst>
                </p:cNvPr>
                <p:cNvSpPr/>
                <p:nvPr/>
              </p:nvSpPr>
              <p:spPr bwMode="auto">
                <a:xfrm>
                  <a:off x="10208668" y="2124857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台形 260">
                  <a:extLst>
                    <a:ext uri="{FF2B5EF4-FFF2-40B4-BE49-F238E27FC236}">
                      <a16:creationId xmlns:a16="http://schemas.microsoft.com/office/drawing/2014/main" id="{9BEA646C-0C76-429F-A1CE-F8CA982E3E9D}"/>
                    </a:ext>
                  </a:extLst>
                </p:cNvPr>
                <p:cNvSpPr/>
                <p:nvPr/>
              </p:nvSpPr>
              <p:spPr bwMode="auto">
                <a:xfrm>
                  <a:off x="10290282" y="1996521"/>
                  <a:ext cx="99895" cy="16546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6F9D83F0-90A5-4626-861E-6D25AC56F88C}"/>
                  </a:ext>
                </a:extLst>
              </p:cNvPr>
              <p:cNvGrpSpPr/>
              <p:nvPr/>
            </p:nvGrpSpPr>
            <p:grpSpPr>
              <a:xfrm rot="20985756">
                <a:off x="9892532" y="6023352"/>
                <a:ext cx="467580" cy="557450"/>
                <a:chOff x="5793100" y="5364239"/>
                <a:chExt cx="467580" cy="557450"/>
              </a:xfrm>
            </p:grpSpPr>
            <p:sp>
              <p:nvSpPr>
                <p:cNvPr id="257" name="四角形: 角を丸くする 256">
                  <a:extLst>
                    <a:ext uri="{FF2B5EF4-FFF2-40B4-BE49-F238E27FC236}">
                      <a16:creationId xmlns:a16="http://schemas.microsoft.com/office/drawing/2014/main" id="{89A9C9A1-23ED-4FD8-953B-A58C5D2CB7DE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6004872" y="5364239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四角形: 角を丸くする 257">
                  <a:extLst>
                    <a:ext uri="{FF2B5EF4-FFF2-40B4-BE49-F238E27FC236}">
                      <a16:creationId xmlns:a16="http://schemas.microsoft.com/office/drawing/2014/main" id="{BB5BB891-3077-4949-8A81-A493674AF7D1}"/>
                    </a:ext>
                  </a:extLst>
                </p:cNvPr>
                <p:cNvSpPr/>
                <p:nvPr/>
              </p:nvSpPr>
              <p:spPr bwMode="auto">
                <a:xfrm rot="3075288" flipH="1">
                  <a:off x="5960301" y="5621310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sp>
          <p:nvSpPr>
            <p:cNvPr id="249" name="四角形: 角を丸くする 248">
              <a:extLst>
                <a:ext uri="{FF2B5EF4-FFF2-40B4-BE49-F238E27FC236}">
                  <a16:creationId xmlns:a16="http://schemas.microsoft.com/office/drawing/2014/main" id="{0ADB0B63-A5EC-4690-ACFA-42F530AA14F5}"/>
                </a:ext>
              </a:extLst>
            </p:cNvPr>
            <p:cNvSpPr/>
            <p:nvPr/>
          </p:nvSpPr>
          <p:spPr bwMode="auto">
            <a:xfrm rot="15358641">
              <a:off x="1188460" y="4903761"/>
              <a:ext cx="127684" cy="237180"/>
            </a:xfrm>
            <a:prstGeom prst="round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EF54FA11-F513-4270-9BA2-BD37C7B6A380}"/>
                </a:ext>
              </a:extLst>
            </p:cNvPr>
            <p:cNvSpPr/>
            <p:nvPr/>
          </p:nvSpPr>
          <p:spPr bwMode="auto">
            <a:xfrm rot="19786644" flipH="1">
              <a:off x="1142129" y="5059296"/>
              <a:ext cx="268571" cy="282634"/>
            </a:xfrm>
            <a:custGeom>
              <a:avLst/>
              <a:gdLst>
                <a:gd name="connsiteX0" fmla="*/ 113674 w 371974"/>
                <a:gd name="connsiteY0" fmla="*/ 19504 h 391452"/>
                <a:gd name="connsiteX1" fmla="*/ 66589 w 371974"/>
                <a:gd name="connsiteY1" fmla="*/ 0 h 391452"/>
                <a:gd name="connsiteX2" fmla="*/ 0 w 371974"/>
                <a:gd name="connsiteY2" fmla="*/ 66589 h 391452"/>
                <a:gd name="connsiteX3" fmla="*/ 0 w 371974"/>
                <a:gd name="connsiteY3" fmla="*/ 303304 h 391452"/>
                <a:gd name="connsiteX4" fmla="*/ 5233 w 371974"/>
                <a:gd name="connsiteY4" fmla="*/ 329223 h 391452"/>
                <a:gd name="connsiteX5" fmla="*/ 5589 w 371974"/>
                <a:gd name="connsiteY5" fmla="*/ 329751 h 391452"/>
                <a:gd name="connsiteX6" fmla="*/ 6358 w 371974"/>
                <a:gd name="connsiteY6" fmla="*/ 334973 h 391452"/>
                <a:gd name="connsiteX7" fmla="*/ 65476 w 371974"/>
                <a:gd name="connsiteY7" fmla="*/ 378832 h 391452"/>
                <a:gd name="connsiteX8" fmla="*/ 301861 w 371974"/>
                <a:gd name="connsiteY8" fmla="*/ 391358 h 391452"/>
                <a:gd name="connsiteX9" fmla="*/ 371879 w 371974"/>
                <a:gd name="connsiteY9" fmla="*/ 328386 h 391452"/>
                <a:gd name="connsiteX10" fmla="*/ 308907 w 371974"/>
                <a:gd name="connsiteY10" fmla="*/ 258366 h 391452"/>
                <a:gd name="connsiteX11" fmla="*/ 133177 w 371974"/>
                <a:gd name="connsiteY11" fmla="*/ 249055 h 391452"/>
                <a:gd name="connsiteX12" fmla="*/ 133178 w 371974"/>
                <a:gd name="connsiteY12" fmla="*/ 66589 h 391452"/>
                <a:gd name="connsiteX13" fmla="*/ 113674 w 371974"/>
                <a:gd name="connsiteY13" fmla="*/ 19504 h 391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71974" h="391452">
                  <a:moveTo>
                    <a:pt x="113674" y="19504"/>
                  </a:moveTo>
                  <a:cubicBezTo>
                    <a:pt x="101624" y="7453"/>
                    <a:pt x="84977" y="0"/>
                    <a:pt x="66589" y="0"/>
                  </a:cubicBezTo>
                  <a:cubicBezTo>
                    <a:pt x="29813" y="0"/>
                    <a:pt x="0" y="29813"/>
                    <a:pt x="0" y="66589"/>
                  </a:cubicBezTo>
                  <a:lnTo>
                    <a:pt x="0" y="303304"/>
                  </a:lnTo>
                  <a:cubicBezTo>
                    <a:pt x="0" y="312498"/>
                    <a:pt x="1863" y="321257"/>
                    <a:pt x="5233" y="329223"/>
                  </a:cubicBezTo>
                  <a:lnTo>
                    <a:pt x="5589" y="329751"/>
                  </a:lnTo>
                  <a:lnTo>
                    <a:pt x="6358" y="334973"/>
                  </a:lnTo>
                  <a:cubicBezTo>
                    <a:pt x="15189" y="359374"/>
                    <a:pt x="37933" y="377372"/>
                    <a:pt x="65476" y="378832"/>
                  </a:cubicBezTo>
                  <a:cubicBezTo>
                    <a:pt x="144270" y="383007"/>
                    <a:pt x="223066" y="387183"/>
                    <a:pt x="301861" y="391358"/>
                  </a:cubicBezTo>
                  <a:cubicBezTo>
                    <a:pt x="338586" y="393304"/>
                    <a:pt x="369934" y="365110"/>
                    <a:pt x="371879" y="328386"/>
                  </a:cubicBezTo>
                  <a:cubicBezTo>
                    <a:pt x="373826" y="291662"/>
                    <a:pt x="345632" y="260313"/>
                    <a:pt x="308907" y="258366"/>
                  </a:cubicBezTo>
                  <a:lnTo>
                    <a:pt x="133177" y="249055"/>
                  </a:lnTo>
                  <a:lnTo>
                    <a:pt x="133178" y="66589"/>
                  </a:lnTo>
                  <a:cubicBezTo>
                    <a:pt x="133178" y="48202"/>
                    <a:pt x="125724" y="31554"/>
                    <a:pt x="113674" y="1950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666353AB-1960-40F4-8D5D-06ACB4B4E557}"/>
              </a:ext>
            </a:extLst>
          </p:cNvPr>
          <p:cNvGrpSpPr/>
          <p:nvPr/>
        </p:nvGrpSpPr>
        <p:grpSpPr>
          <a:xfrm>
            <a:off x="603285" y="2795145"/>
            <a:ext cx="1338953" cy="1556710"/>
            <a:chOff x="603285" y="2795145"/>
            <a:chExt cx="1338953" cy="1556710"/>
          </a:xfrm>
        </p:grpSpPr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E2C92DC6-B77E-469F-B2FB-0C03B8BE68A5}"/>
                </a:ext>
              </a:extLst>
            </p:cNvPr>
            <p:cNvSpPr/>
            <p:nvPr/>
          </p:nvSpPr>
          <p:spPr bwMode="auto">
            <a:xfrm rot="20505152">
              <a:off x="1219207" y="3625329"/>
              <a:ext cx="166141" cy="574244"/>
            </a:xfrm>
            <a:custGeom>
              <a:avLst/>
              <a:gdLst>
                <a:gd name="connsiteX0" fmla="*/ 132855 w 166141"/>
                <a:gd name="connsiteY0" fmla="*/ 2026 h 574244"/>
                <a:gd name="connsiteX1" fmla="*/ 74411 w 166141"/>
                <a:gd name="connsiteY1" fmla="*/ 33287 h 574244"/>
                <a:gd name="connsiteX2" fmla="*/ 6155 w 166141"/>
                <a:gd name="connsiteY2" fmla="*/ 258528 h 574244"/>
                <a:gd name="connsiteX3" fmla="*/ 4870 w 166141"/>
                <a:gd name="connsiteY3" fmla="*/ 272020 h 574244"/>
                <a:gd name="connsiteX4" fmla="*/ 3683 w 166141"/>
                <a:gd name="connsiteY4" fmla="*/ 273780 h 574244"/>
                <a:gd name="connsiteX5" fmla="*/ 0 w 166141"/>
                <a:gd name="connsiteY5" fmla="*/ 292022 h 574244"/>
                <a:gd name="connsiteX6" fmla="*/ 0 w 166141"/>
                <a:gd name="connsiteY6" fmla="*/ 527378 h 574244"/>
                <a:gd name="connsiteX7" fmla="*/ 46866 w 166141"/>
                <a:gd name="connsiteY7" fmla="*/ 574244 h 574244"/>
                <a:gd name="connsiteX8" fmla="*/ 93732 w 166141"/>
                <a:gd name="connsiteY8" fmla="*/ 527378 h 574244"/>
                <a:gd name="connsiteX9" fmla="*/ 93732 w 166141"/>
                <a:gd name="connsiteY9" fmla="*/ 292022 h 574244"/>
                <a:gd name="connsiteX10" fmla="*/ 93130 w 166141"/>
                <a:gd name="connsiteY10" fmla="*/ 289039 h 574244"/>
                <a:gd name="connsiteX11" fmla="*/ 95859 w 166141"/>
                <a:gd name="connsiteY11" fmla="*/ 285711 h 574244"/>
                <a:gd name="connsiteX12" fmla="*/ 164115 w 166141"/>
                <a:gd name="connsiteY12" fmla="*/ 60470 h 574244"/>
                <a:gd name="connsiteX13" fmla="*/ 132855 w 166141"/>
                <a:gd name="connsiteY13" fmla="*/ 2026 h 574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6141" h="574244">
                  <a:moveTo>
                    <a:pt x="132855" y="2026"/>
                  </a:moveTo>
                  <a:cubicBezTo>
                    <a:pt x="108084" y="-5480"/>
                    <a:pt x="81917" y="8516"/>
                    <a:pt x="74411" y="33287"/>
                  </a:cubicBezTo>
                  <a:lnTo>
                    <a:pt x="6155" y="258528"/>
                  </a:lnTo>
                  <a:lnTo>
                    <a:pt x="4870" y="272020"/>
                  </a:lnTo>
                  <a:lnTo>
                    <a:pt x="3683" y="273780"/>
                  </a:lnTo>
                  <a:cubicBezTo>
                    <a:pt x="1311" y="279387"/>
                    <a:pt x="0" y="285551"/>
                    <a:pt x="0" y="292022"/>
                  </a:cubicBezTo>
                  <a:lnTo>
                    <a:pt x="0" y="527378"/>
                  </a:lnTo>
                  <a:cubicBezTo>
                    <a:pt x="0" y="553261"/>
                    <a:pt x="20983" y="574244"/>
                    <a:pt x="46866" y="574244"/>
                  </a:cubicBezTo>
                  <a:cubicBezTo>
                    <a:pt x="72749" y="574244"/>
                    <a:pt x="93732" y="553261"/>
                    <a:pt x="93732" y="527378"/>
                  </a:cubicBezTo>
                  <a:lnTo>
                    <a:pt x="93732" y="292022"/>
                  </a:lnTo>
                  <a:lnTo>
                    <a:pt x="93130" y="289039"/>
                  </a:lnTo>
                  <a:lnTo>
                    <a:pt x="95859" y="285711"/>
                  </a:lnTo>
                  <a:lnTo>
                    <a:pt x="164115" y="60470"/>
                  </a:lnTo>
                  <a:cubicBezTo>
                    <a:pt x="171621" y="35699"/>
                    <a:pt x="157625" y="9533"/>
                    <a:pt x="132855" y="20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8FEB0A4C-5339-4A06-8B65-0E79D21401EB}"/>
                </a:ext>
              </a:extLst>
            </p:cNvPr>
            <p:cNvGrpSpPr/>
            <p:nvPr/>
          </p:nvGrpSpPr>
          <p:grpSpPr>
            <a:xfrm>
              <a:off x="603285" y="3276130"/>
              <a:ext cx="1338953" cy="1075725"/>
              <a:chOff x="5083570" y="4899935"/>
              <a:chExt cx="1902432" cy="1528428"/>
            </a:xfrm>
          </p:grpSpPr>
          <p:sp>
            <p:nvSpPr>
              <p:cNvPr id="271" name="四角形: 角を丸くする 270">
                <a:extLst>
                  <a:ext uri="{FF2B5EF4-FFF2-40B4-BE49-F238E27FC236}">
                    <a16:creationId xmlns:a16="http://schemas.microsoft.com/office/drawing/2014/main" id="{30015DAF-CD84-48EC-B3A9-397C1A621D2F}"/>
                  </a:ext>
                </a:extLst>
              </p:cNvPr>
              <p:cNvSpPr/>
              <p:nvPr/>
            </p:nvSpPr>
            <p:spPr bwMode="auto">
              <a:xfrm rot="6403318" flipH="1">
                <a:off x="6172867" y="4951489"/>
                <a:ext cx="133177" cy="4064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BE6685D0-48E1-4B89-BDC7-49B9E62FE590}"/>
                  </a:ext>
                </a:extLst>
              </p:cNvPr>
              <p:cNvSpPr/>
              <p:nvPr/>
            </p:nvSpPr>
            <p:spPr bwMode="auto">
              <a:xfrm rot="5400000">
                <a:off x="5400937" y="4843299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" name="四角形: 角を丸くする 272">
                <a:extLst>
                  <a:ext uri="{FF2B5EF4-FFF2-40B4-BE49-F238E27FC236}">
                    <a16:creationId xmlns:a16="http://schemas.microsoft.com/office/drawing/2014/main" id="{024ACD9F-AD1E-40B1-9F83-80E5A775286D}"/>
                  </a:ext>
                </a:extLst>
              </p:cNvPr>
              <p:cNvSpPr/>
              <p:nvPr/>
            </p:nvSpPr>
            <p:spPr bwMode="auto">
              <a:xfrm flipH="1">
                <a:off x="5855138" y="4899935"/>
                <a:ext cx="312982" cy="70441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四角形: 角を丸くする 273">
                <a:extLst>
                  <a:ext uri="{FF2B5EF4-FFF2-40B4-BE49-F238E27FC236}">
                    <a16:creationId xmlns:a16="http://schemas.microsoft.com/office/drawing/2014/main" id="{05FDCE2C-BC70-4F9F-A470-A2AEBDC83964}"/>
                  </a:ext>
                </a:extLst>
              </p:cNvPr>
              <p:cNvSpPr/>
              <p:nvPr/>
            </p:nvSpPr>
            <p:spPr bwMode="auto">
              <a:xfrm rot="18836757" flipH="1">
                <a:off x="6060330" y="4982894"/>
                <a:ext cx="133177" cy="3698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四角形: 角を丸くする 274">
                <a:extLst>
                  <a:ext uri="{FF2B5EF4-FFF2-40B4-BE49-F238E27FC236}">
                    <a16:creationId xmlns:a16="http://schemas.microsoft.com/office/drawing/2014/main" id="{833B05AC-D632-4C01-8721-6137BAC9CD19}"/>
                  </a:ext>
                </a:extLst>
              </p:cNvPr>
              <p:cNvSpPr/>
              <p:nvPr/>
            </p:nvSpPr>
            <p:spPr bwMode="auto">
              <a:xfrm rot="6010132" flipH="1">
                <a:off x="6277983" y="5091650"/>
                <a:ext cx="133177" cy="3698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3E1DAC88-A9F1-4F6A-9247-1F375DCBDD7C}"/>
                </a:ext>
              </a:extLst>
            </p:cNvPr>
            <p:cNvGrpSpPr/>
            <p:nvPr/>
          </p:nvGrpSpPr>
          <p:grpSpPr>
            <a:xfrm>
              <a:off x="1030025" y="2795145"/>
              <a:ext cx="402704" cy="524427"/>
              <a:chOff x="6638245" y="2781300"/>
              <a:chExt cx="402704" cy="524427"/>
            </a:xfrm>
          </p:grpSpPr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FA041F0E-293D-4418-9AB6-01FF884C89ED}"/>
                  </a:ext>
                </a:extLst>
              </p:cNvPr>
              <p:cNvSpPr/>
              <p:nvPr/>
            </p:nvSpPr>
            <p:spPr bwMode="auto">
              <a:xfrm flipH="1">
                <a:off x="6638245" y="2781300"/>
                <a:ext cx="402704" cy="4652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台形 269">
                <a:extLst>
                  <a:ext uri="{FF2B5EF4-FFF2-40B4-BE49-F238E27FC236}">
                    <a16:creationId xmlns:a16="http://schemas.microsoft.com/office/drawing/2014/main" id="{3A690F76-EEA5-445D-B06E-8C8C2AC10BDA}"/>
                  </a:ext>
                </a:extLst>
              </p:cNvPr>
              <p:cNvSpPr/>
              <p:nvPr/>
            </p:nvSpPr>
            <p:spPr bwMode="auto">
              <a:xfrm flipH="1">
                <a:off x="6805420" y="3173829"/>
                <a:ext cx="79630" cy="131898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3173A181-86D5-4ECA-A6E3-A10B91E45967}"/>
                </a:ext>
              </a:extLst>
            </p:cNvPr>
            <p:cNvSpPr/>
            <p:nvPr/>
          </p:nvSpPr>
          <p:spPr bwMode="auto">
            <a:xfrm rot="2414244">
              <a:off x="1056226" y="3712924"/>
              <a:ext cx="327680" cy="370313"/>
            </a:xfrm>
            <a:custGeom>
              <a:avLst/>
              <a:gdLst>
                <a:gd name="connsiteX0" fmla="*/ 13727 w 327680"/>
                <a:gd name="connsiteY0" fmla="*/ 13727 h 370313"/>
                <a:gd name="connsiteX1" fmla="*/ 0 w 327680"/>
                <a:gd name="connsiteY1" fmla="*/ 46866 h 370313"/>
                <a:gd name="connsiteX2" fmla="*/ 0 w 327680"/>
                <a:gd name="connsiteY2" fmla="*/ 282222 h 370313"/>
                <a:gd name="connsiteX3" fmla="*/ 5576 w 327680"/>
                <a:gd name="connsiteY3" fmla="*/ 295683 h 370313"/>
                <a:gd name="connsiteX4" fmla="*/ 10396 w 327680"/>
                <a:gd name="connsiteY4" fmla="*/ 315373 h 370313"/>
                <a:gd name="connsiteX5" fmla="*/ 41063 w 327680"/>
                <a:gd name="connsiteY5" fmla="*/ 333979 h 370313"/>
                <a:gd name="connsiteX6" fmla="*/ 273682 w 327680"/>
                <a:gd name="connsiteY6" fmla="*/ 369762 h 370313"/>
                <a:gd name="connsiteX7" fmla="*/ 327129 w 327680"/>
                <a:gd name="connsiteY7" fmla="*/ 330567 h 370313"/>
                <a:gd name="connsiteX8" fmla="*/ 287933 w 327680"/>
                <a:gd name="connsiteY8" fmla="*/ 277120 h 370313"/>
                <a:gd name="connsiteX9" fmla="*/ 93732 w 327680"/>
                <a:gd name="connsiteY9" fmla="*/ 247246 h 370313"/>
                <a:gd name="connsiteX10" fmla="*/ 93732 w 327680"/>
                <a:gd name="connsiteY10" fmla="*/ 46866 h 370313"/>
                <a:gd name="connsiteX11" fmla="*/ 46866 w 327680"/>
                <a:gd name="connsiteY11" fmla="*/ 0 h 370313"/>
                <a:gd name="connsiteX12" fmla="*/ 13727 w 327680"/>
                <a:gd name="connsiteY12" fmla="*/ 13727 h 370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7680" h="370313">
                  <a:moveTo>
                    <a:pt x="13727" y="13727"/>
                  </a:moveTo>
                  <a:cubicBezTo>
                    <a:pt x="5246" y="22208"/>
                    <a:pt x="0" y="33925"/>
                    <a:pt x="0" y="46866"/>
                  </a:cubicBezTo>
                  <a:lnTo>
                    <a:pt x="0" y="282222"/>
                  </a:lnTo>
                  <a:lnTo>
                    <a:pt x="5576" y="295683"/>
                  </a:lnTo>
                  <a:lnTo>
                    <a:pt x="10396" y="315373"/>
                  </a:lnTo>
                  <a:cubicBezTo>
                    <a:pt x="17489" y="325045"/>
                    <a:pt x="28271" y="332011"/>
                    <a:pt x="41063" y="333979"/>
                  </a:cubicBezTo>
                  <a:lnTo>
                    <a:pt x="273682" y="369762"/>
                  </a:lnTo>
                  <a:cubicBezTo>
                    <a:pt x="299264" y="373698"/>
                    <a:pt x="323194" y="356149"/>
                    <a:pt x="327129" y="330567"/>
                  </a:cubicBezTo>
                  <a:cubicBezTo>
                    <a:pt x="331064" y="304985"/>
                    <a:pt x="313516" y="281055"/>
                    <a:pt x="287933" y="277120"/>
                  </a:cubicBezTo>
                  <a:lnTo>
                    <a:pt x="93732" y="247246"/>
                  </a:lnTo>
                  <a:lnTo>
                    <a:pt x="93732" y="46866"/>
                  </a:lnTo>
                  <a:cubicBezTo>
                    <a:pt x="93732" y="20983"/>
                    <a:pt x="72749" y="0"/>
                    <a:pt x="46866" y="0"/>
                  </a:cubicBezTo>
                  <a:cubicBezTo>
                    <a:pt x="33925" y="0"/>
                    <a:pt x="22208" y="5246"/>
                    <a:pt x="13727" y="13727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楕円 266">
              <a:extLst>
                <a:ext uri="{FF2B5EF4-FFF2-40B4-BE49-F238E27FC236}">
                  <a16:creationId xmlns:a16="http://schemas.microsoft.com/office/drawing/2014/main" id="{34503C10-94B6-49D3-AA0D-90BBFA9B2154}"/>
                </a:ext>
              </a:extLst>
            </p:cNvPr>
            <p:cNvSpPr/>
            <p:nvPr/>
          </p:nvSpPr>
          <p:spPr bwMode="auto">
            <a:xfrm>
              <a:off x="1051401" y="2956785"/>
              <a:ext cx="131606" cy="6820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楕円 267">
              <a:extLst>
                <a:ext uri="{FF2B5EF4-FFF2-40B4-BE49-F238E27FC236}">
                  <a16:creationId xmlns:a16="http://schemas.microsoft.com/office/drawing/2014/main" id="{80EF240D-C77E-4F45-81A9-63241C569653}"/>
                </a:ext>
              </a:extLst>
            </p:cNvPr>
            <p:cNvSpPr/>
            <p:nvPr/>
          </p:nvSpPr>
          <p:spPr bwMode="auto">
            <a:xfrm>
              <a:off x="1126829" y="2968602"/>
              <a:ext cx="45215" cy="44565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2364E57-7911-429E-B923-12A1DF3A63B6}"/>
              </a:ext>
            </a:extLst>
          </p:cNvPr>
          <p:cNvGrpSpPr/>
          <p:nvPr/>
        </p:nvGrpSpPr>
        <p:grpSpPr>
          <a:xfrm>
            <a:off x="472388" y="842335"/>
            <a:ext cx="1490328" cy="1570554"/>
            <a:chOff x="472388" y="842335"/>
            <a:chExt cx="1490328" cy="157055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F57933C-D8F2-4E80-BF57-E57DC60F87B6}"/>
                </a:ext>
              </a:extLst>
            </p:cNvPr>
            <p:cNvGrpSpPr/>
            <p:nvPr/>
          </p:nvGrpSpPr>
          <p:grpSpPr>
            <a:xfrm>
              <a:off x="578567" y="842335"/>
              <a:ext cx="1338953" cy="1570554"/>
              <a:chOff x="5083568" y="4196864"/>
              <a:chExt cx="1902432" cy="2231499"/>
            </a:xfrm>
          </p:grpSpPr>
          <p:sp>
            <p:nvSpPr>
              <p:cNvPr id="5" name="四角形: 角を丸くする 4">
                <a:extLst>
                  <a:ext uri="{FF2B5EF4-FFF2-40B4-BE49-F238E27FC236}">
                    <a16:creationId xmlns:a16="http://schemas.microsoft.com/office/drawing/2014/main" id="{0B840578-14AD-4EBB-86CF-8140CE957F5E}"/>
                  </a:ext>
                </a:extLst>
              </p:cNvPr>
              <p:cNvSpPr/>
              <p:nvPr/>
            </p:nvSpPr>
            <p:spPr bwMode="auto">
              <a:xfrm flipH="1">
                <a:off x="5968196" y="5769816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" name="四角形: 角を丸くする 5">
                <a:extLst>
                  <a:ext uri="{FF2B5EF4-FFF2-40B4-BE49-F238E27FC236}">
                    <a16:creationId xmlns:a16="http://schemas.microsoft.com/office/drawing/2014/main" id="{7E4466D2-7A6E-4099-B53B-2CC961969A2D}"/>
                  </a:ext>
                </a:extLst>
              </p:cNvPr>
              <p:cNvSpPr/>
              <p:nvPr/>
            </p:nvSpPr>
            <p:spPr bwMode="auto">
              <a:xfrm rot="20588486" flipH="1">
                <a:off x="5913823" y="5414321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BAF77578-8E3A-43E2-8E66-A397D5941EA0}"/>
                  </a:ext>
                </a:extLst>
              </p:cNvPr>
              <p:cNvSpPr/>
              <p:nvPr/>
            </p:nvSpPr>
            <p:spPr bwMode="auto">
              <a:xfrm rot="4500000" flipH="1">
                <a:off x="6227743" y="4730072"/>
                <a:ext cx="133176" cy="46049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92516E55-5E9E-44C7-8183-38613DD6274C}"/>
                  </a:ext>
                </a:extLst>
              </p:cNvPr>
              <p:cNvSpPr/>
              <p:nvPr/>
            </p:nvSpPr>
            <p:spPr bwMode="auto">
              <a:xfrm rot="5400000">
                <a:off x="5400936" y="4843300"/>
                <a:ext cx="1267695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594DC175-9CB0-4738-A783-618E5AF54E27}"/>
                  </a:ext>
                </a:extLst>
              </p:cNvPr>
              <p:cNvGrpSpPr/>
              <p:nvPr/>
            </p:nvGrpSpPr>
            <p:grpSpPr>
              <a:xfrm flipH="1">
                <a:off x="5725015" y="4196864"/>
                <a:ext cx="572176" cy="1407487"/>
                <a:chOff x="10094708" y="1504095"/>
                <a:chExt cx="505191" cy="1242709"/>
              </a:xfrm>
            </p:grpSpPr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5A4D0E42-31D3-4D5C-A429-D54ECBCD8C80}"/>
                    </a:ext>
                  </a:extLst>
                </p:cNvPr>
                <p:cNvSpPr/>
                <p:nvPr/>
              </p:nvSpPr>
              <p:spPr bwMode="auto">
                <a:xfrm>
                  <a:off x="10094708" y="1504095"/>
                  <a:ext cx="505191" cy="58359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D0B34E56-213F-479D-8F29-D76F65C830FB}"/>
                    </a:ext>
                  </a:extLst>
                </p:cNvPr>
                <p:cNvSpPr/>
                <p:nvPr/>
              </p:nvSpPr>
              <p:spPr bwMode="auto">
                <a:xfrm>
                  <a:off x="10208668" y="2124857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台形 16">
                  <a:extLst>
                    <a:ext uri="{FF2B5EF4-FFF2-40B4-BE49-F238E27FC236}">
                      <a16:creationId xmlns:a16="http://schemas.microsoft.com/office/drawing/2014/main" id="{53C86B96-0BFA-421E-ACB3-083694623DAA}"/>
                    </a:ext>
                  </a:extLst>
                </p:cNvPr>
                <p:cNvSpPr/>
                <p:nvPr/>
              </p:nvSpPr>
              <p:spPr bwMode="auto">
                <a:xfrm>
                  <a:off x="10290282" y="1996521"/>
                  <a:ext cx="99895" cy="16546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463ED269-388B-4567-B40B-A78552A98C08}"/>
                  </a:ext>
                </a:extLst>
              </p:cNvPr>
              <p:cNvGrpSpPr/>
              <p:nvPr/>
            </p:nvGrpSpPr>
            <p:grpSpPr>
              <a:xfrm rot="20985756">
                <a:off x="5798206" y="5427325"/>
                <a:ext cx="467580" cy="557450"/>
                <a:chOff x="5793100" y="5364239"/>
                <a:chExt cx="467580" cy="557450"/>
              </a:xfrm>
            </p:grpSpPr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F314E33A-9C0A-440E-BBB3-87906C4D9E0F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6004872" y="5364239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四角形: 角を丸くする 13">
                  <a:extLst>
                    <a:ext uri="{FF2B5EF4-FFF2-40B4-BE49-F238E27FC236}">
                      <a16:creationId xmlns:a16="http://schemas.microsoft.com/office/drawing/2014/main" id="{342F4147-53C9-4CC3-8D7C-5CF895D7D525}"/>
                    </a:ext>
                  </a:extLst>
                </p:cNvPr>
                <p:cNvSpPr/>
                <p:nvPr/>
              </p:nvSpPr>
              <p:spPr bwMode="auto">
                <a:xfrm rot="3075288" flipH="1">
                  <a:off x="5960301" y="5621310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6F21E53F-DB0E-4AB5-B808-89F6569F4125}"/>
                  </a:ext>
                </a:extLst>
              </p:cNvPr>
              <p:cNvSpPr/>
              <p:nvPr/>
            </p:nvSpPr>
            <p:spPr bwMode="auto">
              <a:xfrm rot="6010132" flipH="1">
                <a:off x="5771018" y="4778244"/>
                <a:ext cx="133176" cy="42338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57A757E3-E6AD-4A0F-A5B3-7067610DD907}"/>
                  </a:ext>
                </a:extLst>
              </p:cNvPr>
              <p:cNvSpPr/>
              <p:nvPr/>
            </p:nvSpPr>
            <p:spPr bwMode="auto">
              <a:xfrm rot="6870333" flipH="1">
                <a:off x="5511492" y="4733228"/>
                <a:ext cx="133176" cy="36274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1D72159-893A-4B0C-89A6-AD87CFCFF340}"/>
                </a:ext>
              </a:extLst>
            </p:cNvPr>
            <p:cNvSpPr/>
            <p:nvPr/>
          </p:nvSpPr>
          <p:spPr bwMode="auto">
            <a:xfrm>
              <a:off x="472388" y="888343"/>
              <a:ext cx="1490328" cy="1490328"/>
            </a:xfrm>
            <a:custGeom>
              <a:avLst/>
              <a:gdLst>
                <a:gd name="connsiteX0" fmla="*/ 78952 w 1490328"/>
                <a:gd name="connsiteY0" fmla="*/ 0 h 1490328"/>
                <a:gd name="connsiteX1" fmla="*/ 745164 w 1490328"/>
                <a:gd name="connsiteY1" fmla="*/ 666212 h 1490328"/>
                <a:gd name="connsiteX2" fmla="*/ 1411376 w 1490328"/>
                <a:gd name="connsiteY2" fmla="*/ 0 h 1490328"/>
                <a:gd name="connsiteX3" fmla="*/ 1490328 w 1490328"/>
                <a:gd name="connsiteY3" fmla="*/ 78952 h 1490328"/>
                <a:gd name="connsiteX4" fmla="*/ 824116 w 1490328"/>
                <a:gd name="connsiteY4" fmla="*/ 745164 h 1490328"/>
                <a:gd name="connsiteX5" fmla="*/ 1490328 w 1490328"/>
                <a:gd name="connsiteY5" fmla="*/ 1411376 h 1490328"/>
                <a:gd name="connsiteX6" fmla="*/ 1411376 w 1490328"/>
                <a:gd name="connsiteY6" fmla="*/ 1490328 h 1490328"/>
                <a:gd name="connsiteX7" fmla="*/ 745164 w 1490328"/>
                <a:gd name="connsiteY7" fmla="*/ 824116 h 1490328"/>
                <a:gd name="connsiteX8" fmla="*/ 78952 w 1490328"/>
                <a:gd name="connsiteY8" fmla="*/ 1490328 h 1490328"/>
                <a:gd name="connsiteX9" fmla="*/ 0 w 1490328"/>
                <a:gd name="connsiteY9" fmla="*/ 1411376 h 1490328"/>
                <a:gd name="connsiteX10" fmla="*/ 666212 w 1490328"/>
                <a:gd name="connsiteY10" fmla="*/ 745164 h 1490328"/>
                <a:gd name="connsiteX11" fmla="*/ 0 w 1490328"/>
                <a:gd name="connsiteY11" fmla="*/ 78952 h 14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90328" h="1490328">
                  <a:moveTo>
                    <a:pt x="78952" y="0"/>
                  </a:moveTo>
                  <a:lnTo>
                    <a:pt x="745164" y="666212"/>
                  </a:lnTo>
                  <a:lnTo>
                    <a:pt x="1411376" y="0"/>
                  </a:lnTo>
                  <a:lnTo>
                    <a:pt x="1490328" y="78952"/>
                  </a:lnTo>
                  <a:lnTo>
                    <a:pt x="824116" y="745164"/>
                  </a:lnTo>
                  <a:lnTo>
                    <a:pt x="1490328" y="1411376"/>
                  </a:lnTo>
                  <a:lnTo>
                    <a:pt x="1411376" y="1490328"/>
                  </a:lnTo>
                  <a:lnTo>
                    <a:pt x="745164" y="824116"/>
                  </a:lnTo>
                  <a:lnTo>
                    <a:pt x="78952" y="1490328"/>
                  </a:lnTo>
                  <a:lnTo>
                    <a:pt x="0" y="1411376"/>
                  </a:lnTo>
                  <a:lnTo>
                    <a:pt x="666212" y="745164"/>
                  </a:lnTo>
                  <a:lnTo>
                    <a:pt x="0" y="7895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D0F24F6-DD19-42C0-B421-1574E56F3EB8}"/>
              </a:ext>
            </a:extLst>
          </p:cNvPr>
          <p:cNvGrpSpPr/>
          <p:nvPr/>
        </p:nvGrpSpPr>
        <p:grpSpPr>
          <a:xfrm>
            <a:off x="2348813" y="842335"/>
            <a:ext cx="1490328" cy="1570555"/>
            <a:chOff x="2348813" y="842335"/>
            <a:chExt cx="1490328" cy="1570555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2FAAB441-C836-423E-AAD7-DE8EEF80625E}"/>
                </a:ext>
              </a:extLst>
            </p:cNvPr>
            <p:cNvGrpSpPr/>
            <p:nvPr/>
          </p:nvGrpSpPr>
          <p:grpSpPr>
            <a:xfrm>
              <a:off x="2423912" y="842335"/>
              <a:ext cx="1338953" cy="1570555"/>
              <a:chOff x="2423912" y="842335"/>
              <a:chExt cx="1338953" cy="1570555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C470EB4E-EDBC-431B-B1FF-D026E2F44235}"/>
                  </a:ext>
                </a:extLst>
              </p:cNvPr>
              <p:cNvGrpSpPr/>
              <p:nvPr/>
            </p:nvGrpSpPr>
            <p:grpSpPr>
              <a:xfrm>
                <a:off x="2423912" y="842335"/>
                <a:ext cx="1338953" cy="1570555"/>
                <a:chOff x="5083570" y="4196863"/>
                <a:chExt cx="1902432" cy="2231500"/>
              </a:xfrm>
            </p:grpSpPr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A2F311B7-77A0-4B25-AB9E-9A01FF33A085}"/>
                    </a:ext>
                  </a:extLst>
                </p:cNvPr>
                <p:cNvSpPr/>
                <p:nvPr/>
              </p:nvSpPr>
              <p:spPr bwMode="auto">
                <a:xfrm flipH="1">
                  <a:off x="5968196" y="5769816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3FE6FB03-48B3-4C2E-B1DE-60CE19BFACE4}"/>
                    </a:ext>
                  </a:extLst>
                </p:cNvPr>
                <p:cNvSpPr/>
                <p:nvPr/>
              </p:nvSpPr>
              <p:spPr bwMode="auto">
                <a:xfrm rot="20588486" flipH="1">
                  <a:off x="5913823" y="5414321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297029BE-F9A7-4D7F-8470-640FAE42A9D2}"/>
                    </a:ext>
                  </a:extLst>
                </p:cNvPr>
                <p:cNvSpPr/>
                <p:nvPr/>
              </p:nvSpPr>
              <p:spPr bwMode="auto">
                <a:xfrm rot="6403318" flipH="1">
                  <a:off x="6172867" y="4951489"/>
                  <a:ext cx="133177" cy="4064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A486CA8D-5A2A-4DE3-83DD-0A7B70AE917F}"/>
                    </a:ext>
                  </a:extLst>
                </p:cNvPr>
                <p:cNvSpPr/>
                <p:nvPr/>
              </p:nvSpPr>
              <p:spPr bwMode="auto">
                <a:xfrm rot="5400000">
                  <a:off x="5400937" y="4843299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5276153C-57C0-49CB-921D-80D8739544A7}"/>
                    </a:ext>
                  </a:extLst>
                </p:cNvPr>
                <p:cNvGrpSpPr/>
                <p:nvPr/>
              </p:nvGrpSpPr>
              <p:grpSpPr>
                <a:xfrm flipH="1">
                  <a:off x="5725015" y="4196863"/>
                  <a:ext cx="572176" cy="1407486"/>
                  <a:chOff x="10094708" y="1504095"/>
                  <a:chExt cx="505191" cy="1242709"/>
                </a:xfrm>
              </p:grpSpPr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7CCFE8CA-B7CE-4906-AE58-1B54EF1E99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094708" y="1504095"/>
                    <a:ext cx="505191" cy="58359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四角形: 角を丸くする 37">
                    <a:extLst>
                      <a:ext uri="{FF2B5EF4-FFF2-40B4-BE49-F238E27FC236}">
                        <a16:creationId xmlns:a16="http://schemas.microsoft.com/office/drawing/2014/main" id="{B50A9C5D-FB57-4161-8938-368FF2FAA3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08668" y="2124857"/>
                    <a:ext cx="276341" cy="62194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台形 38">
                    <a:extLst>
                      <a:ext uri="{FF2B5EF4-FFF2-40B4-BE49-F238E27FC236}">
                        <a16:creationId xmlns:a16="http://schemas.microsoft.com/office/drawing/2014/main" id="{481D8FE3-1767-4931-9D75-EAF9739EC6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90282" y="1996521"/>
                    <a:ext cx="99895" cy="165466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26BC4B85-BD3B-44E3-9D78-C9FD0E51FEE8}"/>
                    </a:ext>
                  </a:extLst>
                </p:cNvPr>
                <p:cNvSpPr/>
                <p:nvPr/>
              </p:nvSpPr>
              <p:spPr bwMode="auto">
                <a:xfrm rot="18836757" flipH="1">
                  <a:off x="6060330" y="4982894"/>
                  <a:ext cx="133177" cy="3698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95232B9D-2AB5-420E-91D9-7EC3A364361E}"/>
                    </a:ext>
                  </a:extLst>
                </p:cNvPr>
                <p:cNvGrpSpPr/>
                <p:nvPr/>
              </p:nvGrpSpPr>
              <p:grpSpPr>
                <a:xfrm rot="20985756">
                  <a:off x="5798206" y="5427325"/>
                  <a:ext cx="467580" cy="557450"/>
                  <a:chOff x="5793100" y="5364239"/>
                  <a:chExt cx="467580" cy="557450"/>
                </a:xfrm>
              </p:grpSpPr>
              <p:sp>
                <p:nvSpPr>
                  <p:cNvPr id="35" name="四角形: 角を丸くする 34">
                    <a:extLst>
                      <a:ext uri="{FF2B5EF4-FFF2-40B4-BE49-F238E27FC236}">
                        <a16:creationId xmlns:a16="http://schemas.microsoft.com/office/drawing/2014/main" id="{D518454C-0642-435B-8468-8F36F40FECF2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6004872" y="5364239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四角形: 角を丸くする 35">
                    <a:extLst>
                      <a:ext uri="{FF2B5EF4-FFF2-40B4-BE49-F238E27FC236}">
                        <a16:creationId xmlns:a16="http://schemas.microsoft.com/office/drawing/2014/main" id="{1E4D3F6B-E4BB-41A5-8BD8-A272912BEB4D}"/>
                      </a:ext>
                    </a:extLst>
                  </p:cNvPr>
                  <p:cNvSpPr/>
                  <p:nvPr/>
                </p:nvSpPr>
                <p:spPr bwMode="auto">
                  <a:xfrm rot="3075288" flipH="1">
                    <a:off x="5960301" y="5621310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FBF73BAF-5FB7-4FCB-8814-34C9B3B143A4}"/>
                    </a:ext>
                  </a:extLst>
                </p:cNvPr>
                <p:cNvSpPr/>
                <p:nvPr/>
              </p:nvSpPr>
              <p:spPr bwMode="auto">
                <a:xfrm rot="6010132" flipH="1">
                  <a:off x="6277983" y="5091650"/>
                  <a:ext cx="133177" cy="3698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404926BF-2BE2-47F4-BBDA-20B593006403}"/>
                  </a:ext>
                </a:extLst>
              </p:cNvPr>
              <p:cNvSpPr/>
              <p:nvPr/>
            </p:nvSpPr>
            <p:spPr bwMode="auto">
              <a:xfrm>
                <a:off x="2969864" y="1094933"/>
                <a:ext cx="109916" cy="8204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アーチ 22">
                <a:extLst>
                  <a:ext uri="{FF2B5EF4-FFF2-40B4-BE49-F238E27FC236}">
                    <a16:creationId xmlns:a16="http://schemas.microsoft.com/office/drawing/2014/main" id="{E487A71D-0234-4E88-A239-F2F41D539BAD}"/>
                  </a:ext>
                </a:extLst>
              </p:cNvPr>
              <p:cNvSpPr/>
              <p:nvPr/>
            </p:nvSpPr>
            <p:spPr bwMode="auto">
              <a:xfrm>
                <a:off x="3063608" y="1007893"/>
                <a:ext cx="99175" cy="99175"/>
              </a:xfrm>
              <a:prstGeom prst="blockArc">
                <a:avLst>
                  <a:gd name="adj1" fmla="val 10800000"/>
                  <a:gd name="adj2" fmla="val 21399377"/>
                  <a:gd name="adj3" fmla="val 17323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アーチ 23">
                <a:extLst>
                  <a:ext uri="{FF2B5EF4-FFF2-40B4-BE49-F238E27FC236}">
                    <a16:creationId xmlns:a16="http://schemas.microsoft.com/office/drawing/2014/main" id="{175DA3D5-00F8-447F-B598-C08FAD2527A0}"/>
                  </a:ext>
                </a:extLst>
              </p:cNvPr>
              <p:cNvSpPr/>
              <p:nvPr/>
            </p:nvSpPr>
            <p:spPr bwMode="auto">
              <a:xfrm>
                <a:off x="3190279" y="1007893"/>
                <a:ext cx="83038" cy="99175"/>
              </a:xfrm>
              <a:prstGeom prst="blockArc">
                <a:avLst>
                  <a:gd name="adj1" fmla="val 10800000"/>
                  <a:gd name="adj2" fmla="val 21399377"/>
                  <a:gd name="adj3" fmla="val 17323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DF63A99F-948B-4F5F-9EE6-9DA24181AD67}"/>
                  </a:ext>
                </a:extLst>
              </p:cNvPr>
              <p:cNvSpPr/>
              <p:nvPr/>
            </p:nvSpPr>
            <p:spPr bwMode="auto">
              <a:xfrm>
                <a:off x="3382531" y="1439368"/>
                <a:ext cx="115559" cy="185053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983EE493-BBBC-4D2A-8A9F-DC7CEFD1459F}"/>
                  </a:ext>
                </a:extLst>
              </p:cNvPr>
              <p:cNvSpPr txBox="1"/>
              <p:nvPr/>
            </p:nvSpPr>
            <p:spPr>
              <a:xfrm>
                <a:off x="3401948" y="1500189"/>
                <a:ext cx="86854" cy="6397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</a:rPr>
                  <a:t>BEER</a:t>
                </a:r>
                <a:endParaRPr kumimoji="1" lang="ja-JP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42D1E064-EDE4-4E4A-9719-CA21CE5CBF46}"/>
                </a:ext>
              </a:extLst>
            </p:cNvPr>
            <p:cNvSpPr/>
            <p:nvPr/>
          </p:nvSpPr>
          <p:spPr bwMode="auto">
            <a:xfrm>
              <a:off x="2348813" y="888343"/>
              <a:ext cx="1490328" cy="1490328"/>
            </a:xfrm>
            <a:custGeom>
              <a:avLst/>
              <a:gdLst>
                <a:gd name="connsiteX0" fmla="*/ 78952 w 1490328"/>
                <a:gd name="connsiteY0" fmla="*/ 0 h 1490328"/>
                <a:gd name="connsiteX1" fmla="*/ 745164 w 1490328"/>
                <a:gd name="connsiteY1" fmla="*/ 666212 h 1490328"/>
                <a:gd name="connsiteX2" fmla="*/ 1411376 w 1490328"/>
                <a:gd name="connsiteY2" fmla="*/ 0 h 1490328"/>
                <a:gd name="connsiteX3" fmla="*/ 1490328 w 1490328"/>
                <a:gd name="connsiteY3" fmla="*/ 78952 h 1490328"/>
                <a:gd name="connsiteX4" fmla="*/ 824116 w 1490328"/>
                <a:gd name="connsiteY4" fmla="*/ 745164 h 1490328"/>
                <a:gd name="connsiteX5" fmla="*/ 1490328 w 1490328"/>
                <a:gd name="connsiteY5" fmla="*/ 1411376 h 1490328"/>
                <a:gd name="connsiteX6" fmla="*/ 1411376 w 1490328"/>
                <a:gd name="connsiteY6" fmla="*/ 1490328 h 1490328"/>
                <a:gd name="connsiteX7" fmla="*/ 745164 w 1490328"/>
                <a:gd name="connsiteY7" fmla="*/ 824116 h 1490328"/>
                <a:gd name="connsiteX8" fmla="*/ 78952 w 1490328"/>
                <a:gd name="connsiteY8" fmla="*/ 1490328 h 1490328"/>
                <a:gd name="connsiteX9" fmla="*/ 0 w 1490328"/>
                <a:gd name="connsiteY9" fmla="*/ 1411376 h 1490328"/>
                <a:gd name="connsiteX10" fmla="*/ 666212 w 1490328"/>
                <a:gd name="connsiteY10" fmla="*/ 745164 h 1490328"/>
                <a:gd name="connsiteX11" fmla="*/ 0 w 1490328"/>
                <a:gd name="connsiteY11" fmla="*/ 78952 h 14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90328" h="1490328">
                  <a:moveTo>
                    <a:pt x="78952" y="0"/>
                  </a:moveTo>
                  <a:lnTo>
                    <a:pt x="745164" y="666212"/>
                  </a:lnTo>
                  <a:lnTo>
                    <a:pt x="1411376" y="0"/>
                  </a:lnTo>
                  <a:lnTo>
                    <a:pt x="1490328" y="78952"/>
                  </a:lnTo>
                  <a:lnTo>
                    <a:pt x="824116" y="745164"/>
                  </a:lnTo>
                  <a:lnTo>
                    <a:pt x="1490328" y="1411376"/>
                  </a:lnTo>
                  <a:lnTo>
                    <a:pt x="1411376" y="1490328"/>
                  </a:lnTo>
                  <a:lnTo>
                    <a:pt x="745164" y="824116"/>
                  </a:lnTo>
                  <a:lnTo>
                    <a:pt x="78952" y="1490328"/>
                  </a:lnTo>
                  <a:lnTo>
                    <a:pt x="0" y="1411376"/>
                  </a:lnTo>
                  <a:lnTo>
                    <a:pt x="666212" y="745164"/>
                  </a:lnTo>
                  <a:lnTo>
                    <a:pt x="0" y="7895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89986F2-6724-4170-9AB6-EF736EB62F79}"/>
              </a:ext>
            </a:extLst>
          </p:cNvPr>
          <p:cNvGrpSpPr/>
          <p:nvPr/>
        </p:nvGrpSpPr>
        <p:grpSpPr>
          <a:xfrm>
            <a:off x="4220475" y="784784"/>
            <a:ext cx="1490328" cy="1593887"/>
            <a:chOff x="4220475" y="784784"/>
            <a:chExt cx="1490328" cy="1593887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E12B0476-092B-4D79-85C3-7A753BB49902}"/>
                </a:ext>
              </a:extLst>
            </p:cNvPr>
            <p:cNvGrpSpPr/>
            <p:nvPr/>
          </p:nvGrpSpPr>
          <p:grpSpPr>
            <a:xfrm>
              <a:off x="4233112" y="784784"/>
              <a:ext cx="1338953" cy="1510194"/>
              <a:chOff x="4233112" y="784784"/>
              <a:chExt cx="1338953" cy="1510194"/>
            </a:xfrm>
          </p:grpSpPr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3C08C5E8-0CD4-44FB-8837-4C3AB3641874}"/>
                  </a:ext>
                </a:extLst>
              </p:cNvPr>
              <p:cNvGrpSpPr/>
              <p:nvPr/>
            </p:nvGrpSpPr>
            <p:grpSpPr>
              <a:xfrm rot="19931502">
                <a:off x="4233112" y="1219252"/>
                <a:ext cx="1338953" cy="1075726"/>
                <a:chOff x="5083570" y="4899934"/>
                <a:chExt cx="1902432" cy="1528429"/>
              </a:xfrm>
            </p:grpSpPr>
            <p:sp>
              <p:nvSpPr>
                <p:cNvPr id="47" name="四角形: 角を丸くする 46">
                  <a:extLst>
                    <a:ext uri="{FF2B5EF4-FFF2-40B4-BE49-F238E27FC236}">
                      <a16:creationId xmlns:a16="http://schemas.microsoft.com/office/drawing/2014/main" id="{94D4486F-D26A-4DD0-9493-EB01C013FD73}"/>
                    </a:ext>
                  </a:extLst>
                </p:cNvPr>
                <p:cNvSpPr/>
                <p:nvPr/>
              </p:nvSpPr>
              <p:spPr bwMode="auto">
                <a:xfrm flipH="1">
                  <a:off x="5968196" y="5769816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D6668D5B-EA69-4D28-BFEA-26B49A2B38AB}"/>
                    </a:ext>
                  </a:extLst>
                </p:cNvPr>
                <p:cNvSpPr/>
                <p:nvPr/>
              </p:nvSpPr>
              <p:spPr bwMode="auto">
                <a:xfrm rot="20588486" flipH="1">
                  <a:off x="5913823" y="5414321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C052F812-8415-4A12-82AE-37EEB3A0BEE9}"/>
                    </a:ext>
                  </a:extLst>
                </p:cNvPr>
                <p:cNvSpPr/>
                <p:nvPr/>
              </p:nvSpPr>
              <p:spPr bwMode="auto">
                <a:xfrm rot="6403318" flipH="1">
                  <a:off x="6172867" y="4951489"/>
                  <a:ext cx="133177" cy="4064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1A9A2514-7268-456A-991B-713D63DBD341}"/>
                    </a:ext>
                  </a:extLst>
                </p:cNvPr>
                <p:cNvSpPr/>
                <p:nvPr/>
              </p:nvSpPr>
              <p:spPr bwMode="auto">
                <a:xfrm rot="5400000">
                  <a:off x="5400937" y="4843299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" name="四角形: 角を丸くする 50">
                  <a:extLst>
                    <a:ext uri="{FF2B5EF4-FFF2-40B4-BE49-F238E27FC236}">
                      <a16:creationId xmlns:a16="http://schemas.microsoft.com/office/drawing/2014/main" id="{77252CBF-BC69-4232-AA55-3AC01CC50D41}"/>
                    </a:ext>
                  </a:extLst>
                </p:cNvPr>
                <p:cNvSpPr/>
                <p:nvPr/>
              </p:nvSpPr>
              <p:spPr bwMode="auto">
                <a:xfrm flipH="1">
                  <a:off x="5855139" y="4899934"/>
                  <a:ext cx="312982" cy="70441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四角形: 角を丸くする 51">
                  <a:extLst>
                    <a:ext uri="{FF2B5EF4-FFF2-40B4-BE49-F238E27FC236}">
                      <a16:creationId xmlns:a16="http://schemas.microsoft.com/office/drawing/2014/main" id="{41FFFBAA-1DB0-4F20-AD0A-E49ACB2BD294}"/>
                    </a:ext>
                  </a:extLst>
                </p:cNvPr>
                <p:cNvSpPr/>
                <p:nvPr/>
              </p:nvSpPr>
              <p:spPr bwMode="auto">
                <a:xfrm rot="18836757" flipH="1">
                  <a:off x="6060330" y="4982894"/>
                  <a:ext cx="133177" cy="3698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3B50D2CF-8810-4E74-87F2-5D5A93382CAC}"/>
                    </a:ext>
                  </a:extLst>
                </p:cNvPr>
                <p:cNvGrpSpPr/>
                <p:nvPr/>
              </p:nvGrpSpPr>
              <p:grpSpPr>
                <a:xfrm rot="20985756">
                  <a:off x="5798206" y="5427325"/>
                  <a:ext cx="467580" cy="557450"/>
                  <a:chOff x="5793100" y="5364239"/>
                  <a:chExt cx="467580" cy="557450"/>
                </a:xfrm>
              </p:grpSpPr>
              <p:sp>
                <p:nvSpPr>
                  <p:cNvPr id="55" name="四角形: 角を丸くする 54">
                    <a:extLst>
                      <a:ext uri="{FF2B5EF4-FFF2-40B4-BE49-F238E27FC236}">
                        <a16:creationId xmlns:a16="http://schemas.microsoft.com/office/drawing/2014/main" id="{B0737E35-0A8E-4254-B334-F022602A8465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6004872" y="5364239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四角形: 角を丸くする 55">
                    <a:extLst>
                      <a:ext uri="{FF2B5EF4-FFF2-40B4-BE49-F238E27FC236}">
                        <a16:creationId xmlns:a16="http://schemas.microsoft.com/office/drawing/2014/main" id="{D71ED6BF-5008-4968-8734-04A673502E80}"/>
                      </a:ext>
                    </a:extLst>
                  </p:cNvPr>
                  <p:cNvSpPr/>
                  <p:nvPr/>
                </p:nvSpPr>
                <p:spPr bwMode="auto">
                  <a:xfrm rot="3075288" flipH="1">
                    <a:off x="5960301" y="5621310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AE1359E5-1744-4667-BD9C-17AFB940608C}"/>
                    </a:ext>
                  </a:extLst>
                </p:cNvPr>
                <p:cNvSpPr/>
                <p:nvPr/>
              </p:nvSpPr>
              <p:spPr bwMode="auto">
                <a:xfrm rot="6010132" flipH="1">
                  <a:off x="6277983" y="5091650"/>
                  <a:ext cx="133177" cy="3698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51D19F77-3109-4A81-8F8C-F9C58105443E}"/>
                  </a:ext>
                </a:extLst>
              </p:cNvPr>
              <p:cNvGrpSpPr/>
              <p:nvPr/>
            </p:nvGrpSpPr>
            <p:grpSpPr>
              <a:xfrm rot="1200227">
                <a:off x="4424894" y="784784"/>
                <a:ext cx="402704" cy="495710"/>
                <a:chOff x="4313238" y="824598"/>
                <a:chExt cx="402704" cy="495710"/>
              </a:xfrm>
            </p:grpSpPr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9D5EDDF3-B40A-484C-AB23-5634C3B3E709}"/>
                    </a:ext>
                  </a:extLst>
                </p:cNvPr>
                <p:cNvSpPr/>
                <p:nvPr/>
              </p:nvSpPr>
              <p:spPr bwMode="auto">
                <a:xfrm rot="19931502" flipH="1">
                  <a:off x="4313238" y="824598"/>
                  <a:ext cx="402704" cy="46520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台形 45">
                  <a:extLst>
                    <a:ext uri="{FF2B5EF4-FFF2-40B4-BE49-F238E27FC236}">
                      <a16:creationId xmlns:a16="http://schemas.microsoft.com/office/drawing/2014/main" id="{E12DA099-03EE-4F1E-9E7E-04445B855AAB}"/>
                    </a:ext>
                  </a:extLst>
                </p:cNvPr>
                <p:cNvSpPr/>
                <p:nvPr/>
              </p:nvSpPr>
              <p:spPr bwMode="auto">
                <a:xfrm rot="19931502" flipH="1">
                  <a:off x="4585138" y="1188410"/>
                  <a:ext cx="79630" cy="131898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30011E19-B371-4291-AD7A-3BD461D2E090}"/>
                </a:ext>
              </a:extLst>
            </p:cNvPr>
            <p:cNvSpPr/>
            <p:nvPr/>
          </p:nvSpPr>
          <p:spPr bwMode="auto">
            <a:xfrm>
              <a:off x="4220475" y="888343"/>
              <a:ext cx="1490328" cy="1490328"/>
            </a:xfrm>
            <a:custGeom>
              <a:avLst/>
              <a:gdLst>
                <a:gd name="connsiteX0" fmla="*/ 78952 w 1490328"/>
                <a:gd name="connsiteY0" fmla="*/ 0 h 1490328"/>
                <a:gd name="connsiteX1" fmla="*/ 745164 w 1490328"/>
                <a:gd name="connsiteY1" fmla="*/ 666212 h 1490328"/>
                <a:gd name="connsiteX2" fmla="*/ 1411376 w 1490328"/>
                <a:gd name="connsiteY2" fmla="*/ 0 h 1490328"/>
                <a:gd name="connsiteX3" fmla="*/ 1490328 w 1490328"/>
                <a:gd name="connsiteY3" fmla="*/ 78952 h 1490328"/>
                <a:gd name="connsiteX4" fmla="*/ 824116 w 1490328"/>
                <a:gd name="connsiteY4" fmla="*/ 745164 h 1490328"/>
                <a:gd name="connsiteX5" fmla="*/ 1490328 w 1490328"/>
                <a:gd name="connsiteY5" fmla="*/ 1411376 h 1490328"/>
                <a:gd name="connsiteX6" fmla="*/ 1411376 w 1490328"/>
                <a:gd name="connsiteY6" fmla="*/ 1490328 h 1490328"/>
                <a:gd name="connsiteX7" fmla="*/ 745164 w 1490328"/>
                <a:gd name="connsiteY7" fmla="*/ 824116 h 1490328"/>
                <a:gd name="connsiteX8" fmla="*/ 78952 w 1490328"/>
                <a:gd name="connsiteY8" fmla="*/ 1490328 h 1490328"/>
                <a:gd name="connsiteX9" fmla="*/ 0 w 1490328"/>
                <a:gd name="connsiteY9" fmla="*/ 1411376 h 1490328"/>
                <a:gd name="connsiteX10" fmla="*/ 666212 w 1490328"/>
                <a:gd name="connsiteY10" fmla="*/ 745164 h 1490328"/>
                <a:gd name="connsiteX11" fmla="*/ 0 w 1490328"/>
                <a:gd name="connsiteY11" fmla="*/ 78952 h 14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90328" h="1490328">
                  <a:moveTo>
                    <a:pt x="78952" y="0"/>
                  </a:moveTo>
                  <a:lnTo>
                    <a:pt x="745164" y="666212"/>
                  </a:lnTo>
                  <a:lnTo>
                    <a:pt x="1411376" y="0"/>
                  </a:lnTo>
                  <a:lnTo>
                    <a:pt x="1490328" y="78952"/>
                  </a:lnTo>
                  <a:lnTo>
                    <a:pt x="824116" y="745164"/>
                  </a:lnTo>
                  <a:lnTo>
                    <a:pt x="1490328" y="1411376"/>
                  </a:lnTo>
                  <a:lnTo>
                    <a:pt x="1411376" y="1490328"/>
                  </a:lnTo>
                  <a:lnTo>
                    <a:pt x="745164" y="824116"/>
                  </a:lnTo>
                  <a:lnTo>
                    <a:pt x="78952" y="1490328"/>
                  </a:lnTo>
                  <a:lnTo>
                    <a:pt x="0" y="1411376"/>
                  </a:lnTo>
                  <a:lnTo>
                    <a:pt x="666212" y="745164"/>
                  </a:lnTo>
                  <a:lnTo>
                    <a:pt x="0" y="7895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6D5DB0CA-E5E3-4EC1-BB24-F48BC174AC77}"/>
              </a:ext>
            </a:extLst>
          </p:cNvPr>
          <p:cNvGrpSpPr/>
          <p:nvPr/>
        </p:nvGrpSpPr>
        <p:grpSpPr>
          <a:xfrm>
            <a:off x="6087375" y="826442"/>
            <a:ext cx="1490328" cy="1605606"/>
            <a:chOff x="6087375" y="826442"/>
            <a:chExt cx="1490328" cy="1605606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F8D22030-43E4-4DCC-9101-6ED32F674DA8}"/>
                </a:ext>
              </a:extLst>
            </p:cNvPr>
            <p:cNvGrpSpPr/>
            <p:nvPr/>
          </p:nvGrpSpPr>
          <p:grpSpPr>
            <a:xfrm>
              <a:off x="6127921" y="826442"/>
              <a:ext cx="1338953" cy="1605606"/>
              <a:chOff x="6127921" y="826442"/>
              <a:chExt cx="1338953" cy="1605606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AD6BFCB4-493B-4E17-A749-425B5DF59A2F}"/>
                  </a:ext>
                </a:extLst>
              </p:cNvPr>
              <p:cNvGrpSpPr/>
              <p:nvPr/>
            </p:nvGrpSpPr>
            <p:grpSpPr>
              <a:xfrm>
                <a:off x="6127921" y="861494"/>
                <a:ext cx="1338953" cy="1570554"/>
                <a:chOff x="5083570" y="4196864"/>
                <a:chExt cx="1902432" cy="2231499"/>
              </a:xfrm>
            </p:grpSpPr>
            <p:sp>
              <p:nvSpPr>
                <p:cNvPr id="65" name="四角形: 角を丸くする 64">
                  <a:extLst>
                    <a:ext uri="{FF2B5EF4-FFF2-40B4-BE49-F238E27FC236}">
                      <a16:creationId xmlns:a16="http://schemas.microsoft.com/office/drawing/2014/main" id="{41A98C78-D324-4A16-A51E-A6A9A303BB69}"/>
                    </a:ext>
                  </a:extLst>
                </p:cNvPr>
                <p:cNvSpPr/>
                <p:nvPr/>
              </p:nvSpPr>
              <p:spPr bwMode="auto">
                <a:xfrm flipH="1">
                  <a:off x="5968196" y="5769816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6" name="四角形: 角を丸くする 65">
                  <a:extLst>
                    <a:ext uri="{FF2B5EF4-FFF2-40B4-BE49-F238E27FC236}">
                      <a16:creationId xmlns:a16="http://schemas.microsoft.com/office/drawing/2014/main" id="{B691D351-93FD-4298-B042-E14D87286482}"/>
                    </a:ext>
                  </a:extLst>
                </p:cNvPr>
                <p:cNvSpPr/>
                <p:nvPr/>
              </p:nvSpPr>
              <p:spPr bwMode="auto">
                <a:xfrm rot="20588486" flipH="1">
                  <a:off x="5913823" y="5414321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7" name="四角形: 角を丸くする 66">
                  <a:extLst>
                    <a:ext uri="{FF2B5EF4-FFF2-40B4-BE49-F238E27FC236}">
                      <a16:creationId xmlns:a16="http://schemas.microsoft.com/office/drawing/2014/main" id="{F12D2654-ABF6-401E-AA7C-ACAA8D85AABB}"/>
                    </a:ext>
                  </a:extLst>
                </p:cNvPr>
                <p:cNvSpPr/>
                <p:nvPr/>
              </p:nvSpPr>
              <p:spPr bwMode="auto">
                <a:xfrm rot="6403318" flipH="1">
                  <a:off x="6172867" y="4951489"/>
                  <a:ext cx="133177" cy="4064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CBA98253-5CB4-441D-AD3C-B4DF3A15E2A6}"/>
                    </a:ext>
                  </a:extLst>
                </p:cNvPr>
                <p:cNvSpPr/>
                <p:nvPr/>
              </p:nvSpPr>
              <p:spPr bwMode="auto">
                <a:xfrm rot="5400000">
                  <a:off x="5400937" y="4843299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E8F94D9C-597C-4092-9313-91C951A162E4}"/>
                    </a:ext>
                  </a:extLst>
                </p:cNvPr>
                <p:cNvGrpSpPr/>
                <p:nvPr/>
              </p:nvGrpSpPr>
              <p:grpSpPr>
                <a:xfrm flipH="1">
                  <a:off x="5725015" y="4196864"/>
                  <a:ext cx="572176" cy="1407487"/>
                  <a:chOff x="10094708" y="1504095"/>
                  <a:chExt cx="505191" cy="1242709"/>
                </a:xfrm>
              </p:grpSpPr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150A0C9A-0F7D-4243-9393-FC48D48F96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094708" y="1504095"/>
                    <a:ext cx="505191" cy="58359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四角形: 角を丸くする 75">
                    <a:extLst>
                      <a:ext uri="{FF2B5EF4-FFF2-40B4-BE49-F238E27FC236}">
                        <a16:creationId xmlns:a16="http://schemas.microsoft.com/office/drawing/2014/main" id="{F588669D-015A-4E1C-AF2F-179B6840FB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08668" y="2124857"/>
                    <a:ext cx="276341" cy="62194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台形 76">
                    <a:extLst>
                      <a:ext uri="{FF2B5EF4-FFF2-40B4-BE49-F238E27FC236}">
                        <a16:creationId xmlns:a16="http://schemas.microsoft.com/office/drawing/2014/main" id="{C84219BA-7FC8-4B02-863D-A972338DFA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90282" y="1996521"/>
                    <a:ext cx="99895" cy="165466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24115795-510A-4203-A873-49DF182E51A8}"/>
                    </a:ext>
                  </a:extLst>
                </p:cNvPr>
                <p:cNvSpPr/>
                <p:nvPr/>
              </p:nvSpPr>
              <p:spPr bwMode="auto">
                <a:xfrm rot="18836757" flipH="1">
                  <a:off x="6060330" y="4982894"/>
                  <a:ext cx="133177" cy="3698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CEACB05A-B882-4BAB-9DCA-D1CF1E7F56F4}"/>
                    </a:ext>
                  </a:extLst>
                </p:cNvPr>
                <p:cNvGrpSpPr/>
                <p:nvPr/>
              </p:nvGrpSpPr>
              <p:grpSpPr>
                <a:xfrm rot="20985756">
                  <a:off x="5798206" y="5427325"/>
                  <a:ext cx="467580" cy="557450"/>
                  <a:chOff x="5793100" y="5364239"/>
                  <a:chExt cx="467580" cy="557450"/>
                </a:xfrm>
              </p:grpSpPr>
              <p:sp>
                <p:nvSpPr>
                  <p:cNvPr id="73" name="四角形: 角を丸くする 72">
                    <a:extLst>
                      <a:ext uri="{FF2B5EF4-FFF2-40B4-BE49-F238E27FC236}">
                        <a16:creationId xmlns:a16="http://schemas.microsoft.com/office/drawing/2014/main" id="{1AC313F1-FFDA-4808-943D-8DD80FA177E6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6004872" y="5364239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四角形: 角を丸くする 73">
                    <a:extLst>
                      <a:ext uri="{FF2B5EF4-FFF2-40B4-BE49-F238E27FC236}">
                        <a16:creationId xmlns:a16="http://schemas.microsoft.com/office/drawing/2014/main" id="{62AEEF15-0E1A-480A-9E49-F606D7D3776E}"/>
                      </a:ext>
                    </a:extLst>
                  </p:cNvPr>
                  <p:cNvSpPr/>
                  <p:nvPr/>
                </p:nvSpPr>
                <p:spPr bwMode="auto">
                  <a:xfrm rot="3075288" flipH="1">
                    <a:off x="5960301" y="5621310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B93DE566-1A01-4417-8941-862E33D30A5F}"/>
                    </a:ext>
                  </a:extLst>
                </p:cNvPr>
                <p:cNvSpPr/>
                <p:nvPr/>
              </p:nvSpPr>
              <p:spPr bwMode="auto">
                <a:xfrm rot="6010132" flipH="1">
                  <a:off x="6277983" y="5091650"/>
                  <a:ext cx="133177" cy="3698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5C12D641-CC28-4C4F-B923-32A9EE19EC09}"/>
                  </a:ext>
                </a:extLst>
              </p:cNvPr>
              <p:cNvGrpSpPr/>
              <p:nvPr/>
            </p:nvGrpSpPr>
            <p:grpSpPr>
              <a:xfrm>
                <a:off x="6131881" y="826442"/>
                <a:ext cx="438946" cy="987572"/>
                <a:chOff x="6085621" y="2462042"/>
                <a:chExt cx="565267" cy="1271778"/>
              </a:xfrm>
            </p:grpSpPr>
            <p:sp>
              <p:nvSpPr>
                <p:cNvPr id="62" name="正方形/長方形 61">
                  <a:extLst>
                    <a:ext uri="{FF2B5EF4-FFF2-40B4-BE49-F238E27FC236}">
                      <a16:creationId xmlns:a16="http://schemas.microsoft.com/office/drawing/2014/main" id="{C0DDA488-CC5C-499B-89DC-39C3C79E7EC0}"/>
                    </a:ext>
                  </a:extLst>
                </p:cNvPr>
                <p:cNvSpPr/>
                <p:nvPr/>
              </p:nvSpPr>
              <p:spPr bwMode="auto">
                <a:xfrm>
                  <a:off x="6193571" y="3319292"/>
                  <a:ext cx="457317" cy="41452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正方形/長方形 62">
                  <a:extLst>
                    <a:ext uri="{FF2B5EF4-FFF2-40B4-BE49-F238E27FC236}">
                      <a16:creationId xmlns:a16="http://schemas.microsoft.com/office/drawing/2014/main" id="{68D16CA4-EAC2-44F7-996B-13EE7C8EDB59}"/>
                    </a:ext>
                  </a:extLst>
                </p:cNvPr>
                <p:cNvSpPr/>
                <p:nvPr/>
              </p:nvSpPr>
              <p:spPr bwMode="auto">
                <a:xfrm>
                  <a:off x="6085621" y="2890667"/>
                  <a:ext cx="457317" cy="41452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正方形/長方形 63">
                  <a:extLst>
                    <a:ext uri="{FF2B5EF4-FFF2-40B4-BE49-F238E27FC236}">
                      <a16:creationId xmlns:a16="http://schemas.microsoft.com/office/drawing/2014/main" id="{465CBB6B-8275-409B-A84A-15460A87C036}"/>
                    </a:ext>
                  </a:extLst>
                </p:cNvPr>
                <p:cNvSpPr/>
                <p:nvPr/>
              </p:nvSpPr>
              <p:spPr bwMode="auto">
                <a:xfrm>
                  <a:off x="6161821" y="2462042"/>
                  <a:ext cx="457317" cy="41452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9E05B986-EF47-44EB-8575-7D61CE8DDAF3}"/>
                </a:ext>
              </a:extLst>
            </p:cNvPr>
            <p:cNvSpPr/>
            <p:nvPr/>
          </p:nvSpPr>
          <p:spPr bwMode="auto">
            <a:xfrm>
              <a:off x="6087375" y="888343"/>
              <a:ext cx="1490328" cy="1490328"/>
            </a:xfrm>
            <a:custGeom>
              <a:avLst/>
              <a:gdLst>
                <a:gd name="connsiteX0" fmla="*/ 78952 w 1490328"/>
                <a:gd name="connsiteY0" fmla="*/ 0 h 1490328"/>
                <a:gd name="connsiteX1" fmla="*/ 745164 w 1490328"/>
                <a:gd name="connsiteY1" fmla="*/ 666212 h 1490328"/>
                <a:gd name="connsiteX2" fmla="*/ 1411376 w 1490328"/>
                <a:gd name="connsiteY2" fmla="*/ 0 h 1490328"/>
                <a:gd name="connsiteX3" fmla="*/ 1490328 w 1490328"/>
                <a:gd name="connsiteY3" fmla="*/ 78952 h 1490328"/>
                <a:gd name="connsiteX4" fmla="*/ 824116 w 1490328"/>
                <a:gd name="connsiteY4" fmla="*/ 745164 h 1490328"/>
                <a:gd name="connsiteX5" fmla="*/ 1490328 w 1490328"/>
                <a:gd name="connsiteY5" fmla="*/ 1411376 h 1490328"/>
                <a:gd name="connsiteX6" fmla="*/ 1411376 w 1490328"/>
                <a:gd name="connsiteY6" fmla="*/ 1490328 h 1490328"/>
                <a:gd name="connsiteX7" fmla="*/ 745164 w 1490328"/>
                <a:gd name="connsiteY7" fmla="*/ 824116 h 1490328"/>
                <a:gd name="connsiteX8" fmla="*/ 78952 w 1490328"/>
                <a:gd name="connsiteY8" fmla="*/ 1490328 h 1490328"/>
                <a:gd name="connsiteX9" fmla="*/ 0 w 1490328"/>
                <a:gd name="connsiteY9" fmla="*/ 1411376 h 1490328"/>
                <a:gd name="connsiteX10" fmla="*/ 666212 w 1490328"/>
                <a:gd name="connsiteY10" fmla="*/ 745164 h 1490328"/>
                <a:gd name="connsiteX11" fmla="*/ 0 w 1490328"/>
                <a:gd name="connsiteY11" fmla="*/ 78952 h 14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90328" h="1490328">
                  <a:moveTo>
                    <a:pt x="78952" y="0"/>
                  </a:moveTo>
                  <a:lnTo>
                    <a:pt x="745164" y="666212"/>
                  </a:lnTo>
                  <a:lnTo>
                    <a:pt x="1411376" y="0"/>
                  </a:lnTo>
                  <a:lnTo>
                    <a:pt x="1490328" y="78952"/>
                  </a:lnTo>
                  <a:lnTo>
                    <a:pt x="824116" y="745164"/>
                  </a:lnTo>
                  <a:lnTo>
                    <a:pt x="1490328" y="1411376"/>
                  </a:lnTo>
                  <a:lnTo>
                    <a:pt x="1411376" y="1490328"/>
                  </a:lnTo>
                  <a:lnTo>
                    <a:pt x="745164" y="824116"/>
                  </a:lnTo>
                  <a:lnTo>
                    <a:pt x="78952" y="1490328"/>
                  </a:lnTo>
                  <a:lnTo>
                    <a:pt x="0" y="1411376"/>
                  </a:lnTo>
                  <a:lnTo>
                    <a:pt x="666212" y="745164"/>
                  </a:lnTo>
                  <a:lnTo>
                    <a:pt x="0" y="7895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0E2BC263-A8FF-43DF-BF41-B8088A6E2088}"/>
              </a:ext>
            </a:extLst>
          </p:cNvPr>
          <p:cNvGrpSpPr/>
          <p:nvPr/>
        </p:nvGrpSpPr>
        <p:grpSpPr>
          <a:xfrm>
            <a:off x="7950681" y="811292"/>
            <a:ext cx="1490328" cy="1600509"/>
            <a:chOff x="7950681" y="811292"/>
            <a:chExt cx="1490328" cy="1600509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A0B02C8F-A939-41AD-B5B0-ECC868417639}"/>
                </a:ext>
              </a:extLst>
            </p:cNvPr>
            <p:cNvGrpSpPr/>
            <p:nvPr/>
          </p:nvGrpSpPr>
          <p:grpSpPr>
            <a:xfrm>
              <a:off x="8000314" y="811292"/>
              <a:ext cx="1364490" cy="1600509"/>
              <a:chOff x="422133" y="3248979"/>
              <a:chExt cx="977787" cy="1146917"/>
            </a:xfrm>
          </p:grpSpPr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36A52944-6035-443D-90C0-0A2BB708258E}"/>
                  </a:ext>
                </a:extLst>
              </p:cNvPr>
              <p:cNvGrpSpPr/>
              <p:nvPr/>
            </p:nvGrpSpPr>
            <p:grpSpPr>
              <a:xfrm>
                <a:off x="422133" y="3248979"/>
                <a:ext cx="977787" cy="1146917"/>
                <a:chOff x="3224097" y="4010175"/>
                <a:chExt cx="1902432" cy="2231500"/>
              </a:xfrm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00885217-D2A0-4EB1-B838-10AFC9109D06}"/>
                    </a:ext>
                  </a:extLst>
                </p:cNvPr>
                <p:cNvSpPr/>
                <p:nvPr/>
              </p:nvSpPr>
              <p:spPr bwMode="auto">
                <a:xfrm rot="20588486" flipH="1">
                  <a:off x="4007502" y="5234576"/>
                  <a:ext cx="232746" cy="816397"/>
                </a:xfrm>
                <a:custGeom>
                  <a:avLst/>
                  <a:gdLst>
                    <a:gd name="connsiteX0" fmla="*/ 66589 w 232746"/>
                    <a:gd name="connsiteY0" fmla="*/ 0 h 816397"/>
                    <a:gd name="connsiteX1" fmla="*/ 0 w 232746"/>
                    <a:gd name="connsiteY1" fmla="*/ 66589 h 816397"/>
                    <a:gd name="connsiteX2" fmla="*/ 0 w 232746"/>
                    <a:gd name="connsiteY2" fmla="*/ 400991 h 816397"/>
                    <a:gd name="connsiteX3" fmla="*/ 3811 w 232746"/>
                    <a:gd name="connsiteY3" fmla="*/ 419869 h 816397"/>
                    <a:gd name="connsiteX4" fmla="*/ 2924 w 232746"/>
                    <a:gd name="connsiteY4" fmla="*/ 422749 h 816397"/>
                    <a:gd name="connsiteX5" fmla="*/ 5433 w 232746"/>
                    <a:gd name="connsiteY5" fmla="*/ 449072 h 816397"/>
                    <a:gd name="connsiteX6" fmla="*/ 102413 w 232746"/>
                    <a:gd name="connsiteY6" fmla="*/ 769103 h 816397"/>
                    <a:gd name="connsiteX7" fmla="*/ 185451 w 232746"/>
                    <a:gd name="connsiteY7" fmla="*/ 813518 h 816397"/>
                    <a:gd name="connsiteX8" fmla="*/ 229867 w 232746"/>
                    <a:gd name="connsiteY8" fmla="*/ 730480 h 816397"/>
                    <a:gd name="connsiteX9" fmla="*/ 132887 w 232746"/>
                    <a:gd name="connsiteY9" fmla="*/ 410449 h 816397"/>
                    <a:gd name="connsiteX10" fmla="*/ 131710 w 232746"/>
                    <a:gd name="connsiteY10" fmla="*/ 408261 h 816397"/>
                    <a:gd name="connsiteX11" fmla="*/ 133178 w 232746"/>
                    <a:gd name="connsiteY11" fmla="*/ 400991 h 816397"/>
                    <a:gd name="connsiteX12" fmla="*/ 133178 w 232746"/>
                    <a:gd name="connsiteY12" fmla="*/ 66589 h 816397"/>
                    <a:gd name="connsiteX13" fmla="*/ 66589 w 232746"/>
                    <a:gd name="connsiteY13" fmla="*/ 0 h 816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32746" h="816397">
                      <a:moveTo>
                        <a:pt x="66589" y="0"/>
                      </a:moveTo>
                      <a:cubicBezTo>
                        <a:pt x="29813" y="0"/>
                        <a:pt x="0" y="29813"/>
                        <a:pt x="0" y="66589"/>
                      </a:cubicBezTo>
                      <a:lnTo>
                        <a:pt x="0" y="400991"/>
                      </a:lnTo>
                      <a:lnTo>
                        <a:pt x="3811" y="419869"/>
                      </a:lnTo>
                      <a:lnTo>
                        <a:pt x="2924" y="422749"/>
                      </a:lnTo>
                      <a:cubicBezTo>
                        <a:pt x="2010" y="431350"/>
                        <a:pt x="2766" y="440273"/>
                        <a:pt x="5433" y="449072"/>
                      </a:cubicBezTo>
                      <a:lnTo>
                        <a:pt x="102413" y="769103"/>
                      </a:lnTo>
                      <a:cubicBezTo>
                        <a:pt x="113078" y="804298"/>
                        <a:pt x="150256" y="824184"/>
                        <a:pt x="185451" y="813518"/>
                      </a:cubicBezTo>
                      <a:cubicBezTo>
                        <a:pt x="220647" y="802853"/>
                        <a:pt x="240533" y="765675"/>
                        <a:pt x="229867" y="730480"/>
                      </a:cubicBezTo>
                      <a:lnTo>
                        <a:pt x="132887" y="410449"/>
                      </a:lnTo>
                      <a:lnTo>
                        <a:pt x="131710" y="408261"/>
                      </a:lnTo>
                      <a:lnTo>
                        <a:pt x="133178" y="400991"/>
                      </a:lnTo>
                      <a:lnTo>
                        <a:pt x="133178" y="66589"/>
                      </a:lnTo>
                      <a:cubicBezTo>
                        <a:pt x="133178" y="29813"/>
                        <a:pt x="103365" y="0"/>
                        <a:pt x="6658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7" name="四角形: 角を丸くする 86">
                  <a:extLst>
                    <a:ext uri="{FF2B5EF4-FFF2-40B4-BE49-F238E27FC236}">
                      <a16:creationId xmlns:a16="http://schemas.microsoft.com/office/drawing/2014/main" id="{F22DB236-011F-46A7-8655-2C754FEE73FA}"/>
                    </a:ext>
                  </a:extLst>
                </p:cNvPr>
                <p:cNvSpPr/>
                <p:nvPr/>
              </p:nvSpPr>
              <p:spPr bwMode="auto">
                <a:xfrm rot="6403318" flipH="1">
                  <a:off x="4313394" y="4764801"/>
                  <a:ext cx="133177" cy="4064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8D0EB5E5-E970-4664-84FE-04A6045DA392}"/>
                    </a:ext>
                  </a:extLst>
                </p:cNvPr>
                <p:cNvSpPr/>
                <p:nvPr/>
              </p:nvSpPr>
              <p:spPr bwMode="auto">
                <a:xfrm rot="5400000">
                  <a:off x="3541464" y="4656611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E21292EA-9071-4CFA-B0FC-FFE65D554855}"/>
                    </a:ext>
                  </a:extLst>
                </p:cNvPr>
                <p:cNvSpPr/>
                <p:nvPr/>
              </p:nvSpPr>
              <p:spPr bwMode="auto">
                <a:xfrm flipH="1">
                  <a:off x="3865542" y="4010175"/>
                  <a:ext cx="802655" cy="1910690"/>
                </a:xfrm>
                <a:custGeom>
                  <a:avLst/>
                  <a:gdLst>
                    <a:gd name="connsiteX0" fmla="*/ 516567 w 802655"/>
                    <a:gd name="connsiteY0" fmla="*/ 0 h 1910690"/>
                    <a:gd name="connsiteX1" fmla="*/ 230479 w 802655"/>
                    <a:gd name="connsiteY1" fmla="*/ 330488 h 1910690"/>
                    <a:gd name="connsiteX2" fmla="*/ 458911 w 802655"/>
                    <a:gd name="connsiteY2" fmla="*/ 654262 h 1910690"/>
                    <a:gd name="connsiteX3" fmla="*/ 465582 w 802655"/>
                    <a:gd name="connsiteY3" fmla="*/ 655039 h 1910690"/>
                    <a:gd name="connsiteX4" fmla="*/ 456519 w 802655"/>
                    <a:gd name="connsiteY4" fmla="*/ 715089 h 1910690"/>
                    <a:gd name="connsiteX5" fmla="*/ 455127 w 802655"/>
                    <a:gd name="connsiteY5" fmla="*/ 715370 h 1910690"/>
                    <a:gd name="connsiteX6" fmla="*/ 359549 w 802655"/>
                    <a:gd name="connsiteY6" fmla="*/ 859563 h 1910690"/>
                    <a:gd name="connsiteX7" fmla="*/ 359549 w 802655"/>
                    <a:gd name="connsiteY7" fmla="*/ 918206 h 1910690"/>
                    <a:gd name="connsiteX8" fmla="*/ 280229 w 802655"/>
                    <a:gd name="connsiteY8" fmla="*/ 994660 h 1910690"/>
                    <a:gd name="connsiteX9" fmla="*/ 54844 w 802655"/>
                    <a:gd name="connsiteY9" fmla="*/ 1035085 h 1910690"/>
                    <a:gd name="connsiteX10" fmla="*/ 1057 w 802655"/>
                    <a:gd name="connsiteY10" fmla="*/ 1112385 h 1910690"/>
                    <a:gd name="connsiteX11" fmla="*/ 78356 w 802655"/>
                    <a:gd name="connsiteY11" fmla="*/ 1166171 h 1910690"/>
                    <a:gd name="connsiteX12" fmla="*/ 311353 w 802655"/>
                    <a:gd name="connsiteY12" fmla="*/ 1124379 h 1910690"/>
                    <a:gd name="connsiteX13" fmla="*/ 335942 w 802655"/>
                    <a:gd name="connsiteY13" fmla="*/ 1114652 h 1910690"/>
                    <a:gd name="connsiteX14" fmla="*/ 341922 w 802655"/>
                    <a:gd name="connsiteY14" fmla="*/ 1108845 h 1910690"/>
                    <a:gd name="connsiteX15" fmla="*/ 359549 w 802655"/>
                    <a:gd name="connsiteY15" fmla="*/ 1101921 h 1910690"/>
                    <a:gd name="connsiteX16" fmla="*/ 359549 w 802655"/>
                    <a:gd name="connsiteY16" fmla="*/ 1250996 h 1910690"/>
                    <a:gd name="connsiteX17" fmla="*/ 405384 w 802655"/>
                    <a:gd name="connsiteY17" fmla="*/ 1361652 h 1910690"/>
                    <a:gd name="connsiteX18" fmla="*/ 435887 w 802655"/>
                    <a:gd name="connsiteY18" fmla="*/ 1382218 h 1910690"/>
                    <a:gd name="connsiteX19" fmla="*/ 300962 w 802655"/>
                    <a:gd name="connsiteY19" fmla="*/ 1541669 h 1910690"/>
                    <a:gd name="connsiteX20" fmla="*/ 292207 w 802655"/>
                    <a:gd name="connsiteY20" fmla="*/ 1557580 h 1910690"/>
                    <a:gd name="connsiteX21" fmla="*/ 288416 w 802655"/>
                    <a:gd name="connsiteY21" fmla="*/ 1562507 h 1910690"/>
                    <a:gd name="connsiteX22" fmla="*/ 297998 w 802655"/>
                    <a:gd name="connsiteY22" fmla="*/ 1635492 h 1910690"/>
                    <a:gd name="connsiteX23" fmla="*/ 517462 w 802655"/>
                    <a:gd name="connsiteY23" fmla="*/ 1887802 h 1910690"/>
                    <a:gd name="connsiteX24" fmla="*/ 611406 w 802655"/>
                    <a:gd name="connsiteY24" fmla="*/ 1894342 h 1910690"/>
                    <a:gd name="connsiteX25" fmla="*/ 617946 w 802655"/>
                    <a:gd name="connsiteY25" fmla="*/ 1800399 h 1910690"/>
                    <a:gd name="connsiteX26" fmla="*/ 434728 w 802655"/>
                    <a:gd name="connsiteY26" fmla="*/ 1589760 h 1910690"/>
                    <a:gd name="connsiteX27" fmla="*/ 618636 w 802655"/>
                    <a:gd name="connsiteY27" fmla="*/ 1372422 h 1910690"/>
                    <a:gd name="connsiteX28" fmla="*/ 623304 w 802655"/>
                    <a:gd name="connsiteY28" fmla="*/ 1363939 h 1910690"/>
                    <a:gd name="connsiteX29" fmla="*/ 626696 w 802655"/>
                    <a:gd name="connsiteY29" fmla="*/ 1361652 h 1910690"/>
                    <a:gd name="connsiteX30" fmla="*/ 672531 w 802655"/>
                    <a:gd name="connsiteY30" fmla="*/ 1250996 h 1910690"/>
                    <a:gd name="connsiteX31" fmla="*/ 672531 w 802655"/>
                    <a:gd name="connsiteY31" fmla="*/ 859563 h 1910690"/>
                    <a:gd name="connsiteX32" fmla="*/ 576954 w 802655"/>
                    <a:gd name="connsiteY32" fmla="*/ 715370 h 1910690"/>
                    <a:gd name="connsiteX33" fmla="*/ 560121 w 802655"/>
                    <a:gd name="connsiteY33" fmla="*/ 711972 h 1910690"/>
                    <a:gd name="connsiteX34" fmla="*/ 551805 w 802655"/>
                    <a:gd name="connsiteY34" fmla="*/ 656873 h 1910690"/>
                    <a:gd name="connsiteX35" fmla="*/ 574224 w 802655"/>
                    <a:gd name="connsiteY35" fmla="*/ 654262 h 1910690"/>
                    <a:gd name="connsiteX36" fmla="*/ 802655 w 802655"/>
                    <a:gd name="connsiteY36" fmla="*/ 330488 h 1910690"/>
                    <a:gd name="connsiteX37" fmla="*/ 516567 w 802655"/>
                    <a:gd name="connsiteY37" fmla="*/ 0 h 1910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802655" h="1910690">
                      <a:moveTo>
                        <a:pt x="516567" y="0"/>
                      </a:moveTo>
                      <a:cubicBezTo>
                        <a:pt x="358565" y="0"/>
                        <a:pt x="230479" y="147965"/>
                        <a:pt x="230479" y="330488"/>
                      </a:cubicBezTo>
                      <a:cubicBezTo>
                        <a:pt x="230479" y="490196"/>
                        <a:pt x="328545" y="623445"/>
                        <a:pt x="458911" y="654262"/>
                      </a:cubicBezTo>
                      <a:lnTo>
                        <a:pt x="465582" y="655039"/>
                      </a:lnTo>
                      <a:lnTo>
                        <a:pt x="456519" y="715089"/>
                      </a:lnTo>
                      <a:lnTo>
                        <a:pt x="455127" y="715370"/>
                      </a:lnTo>
                      <a:cubicBezTo>
                        <a:pt x="398960" y="739127"/>
                        <a:pt x="359549" y="794742"/>
                        <a:pt x="359549" y="859563"/>
                      </a:cubicBezTo>
                      <a:lnTo>
                        <a:pt x="359549" y="918206"/>
                      </a:lnTo>
                      <a:lnTo>
                        <a:pt x="280229" y="994660"/>
                      </a:lnTo>
                      <a:lnTo>
                        <a:pt x="54844" y="1035085"/>
                      </a:lnTo>
                      <a:cubicBezTo>
                        <a:pt x="18645" y="1041578"/>
                        <a:pt x="-5436" y="1076186"/>
                        <a:pt x="1057" y="1112385"/>
                      </a:cubicBezTo>
                      <a:cubicBezTo>
                        <a:pt x="7550" y="1148583"/>
                        <a:pt x="42158" y="1172664"/>
                        <a:pt x="78356" y="1166171"/>
                      </a:cubicBezTo>
                      <a:lnTo>
                        <a:pt x="311353" y="1124379"/>
                      </a:lnTo>
                      <a:cubicBezTo>
                        <a:pt x="320403" y="1122756"/>
                        <a:pt x="328695" y="1119376"/>
                        <a:pt x="335942" y="1114652"/>
                      </a:cubicBezTo>
                      <a:lnTo>
                        <a:pt x="341922" y="1108845"/>
                      </a:lnTo>
                      <a:lnTo>
                        <a:pt x="359549" y="1101921"/>
                      </a:lnTo>
                      <a:lnTo>
                        <a:pt x="359549" y="1250996"/>
                      </a:lnTo>
                      <a:cubicBezTo>
                        <a:pt x="359549" y="1294210"/>
                        <a:pt x="377065" y="1333333"/>
                        <a:pt x="405384" y="1361652"/>
                      </a:cubicBezTo>
                      <a:lnTo>
                        <a:pt x="435887" y="1382218"/>
                      </a:lnTo>
                      <a:lnTo>
                        <a:pt x="300962" y="1541669"/>
                      </a:lnTo>
                      <a:lnTo>
                        <a:pt x="292207" y="1557580"/>
                      </a:lnTo>
                      <a:lnTo>
                        <a:pt x="288416" y="1562507"/>
                      </a:lnTo>
                      <a:cubicBezTo>
                        <a:pt x="277018" y="1585819"/>
                        <a:pt x="279896" y="1614681"/>
                        <a:pt x="297998" y="1635492"/>
                      </a:cubicBezTo>
                      <a:lnTo>
                        <a:pt x="517462" y="1887802"/>
                      </a:lnTo>
                      <a:cubicBezTo>
                        <a:pt x="541598" y="1915550"/>
                        <a:pt x="583658" y="1918478"/>
                        <a:pt x="611406" y="1894342"/>
                      </a:cubicBezTo>
                      <a:cubicBezTo>
                        <a:pt x="639154" y="1870207"/>
                        <a:pt x="642082" y="1828146"/>
                        <a:pt x="617946" y="1800399"/>
                      </a:cubicBezTo>
                      <a:lnTo>
                        <a:pt x="434728" y="1589760"/>
                      </a:lnTo>
                      <a:lnTo>
                        <a:pt x="618636" y="1372422"/>
                      </a:lnTo>
                      <a:lnTo>
                        <a:pt x="623304" y="1363939"/>
                      </a:lnTo>
                      <a:lnTo>
                        <a:pt x="626696" y="1361652"/>
                      </a:lnTo>
                      <a:cubicBezTo>
                        <a:pt x="655015" y="1333333"/>
                        <a:pt x="672531" y="1294210"/>
                        <a:pt x="672531" y="1250996"/>
                      </a:cubicBezTo>
                      <a:lnTo>
                        <a:pt x="672531" y="859563"/>
                      </a:lnTo>
                      <a:cubicBezTo>
                        <a:pt x="672531" y="794742"/>
                        <a:pt x="633121" y="739127"/>
                        <a:pt x="576954" y="715370"/>
                      </a:cubicBezTo>
                      <a:lnTo>
                        <a:pt x="560121" y="711972"/>
                      </a:lnTo>
                      <a:lnTo>
                        <a:pt x="551805" y="656873"/>
                      </a:lnTo>
                      <a:lnTo>
                        <a:pt x="574224" y="654262"/>
                      </a:lnTo>
                      <a:cubicBezTo>
                        <a:pt x="704589" y="623445"/>
                        <a:pt x="802655" y="490196"/>
                        <a:pt x="802655" y="330488"/>
                      </a:cubicBezTo>
                      <a:cubicBezTo>
                        <a:pt x="802655" y="147965"/>
                        <a:pt x="674569" y="0"/>
                        <a:pt x="51656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4742C35E-29E4-403B-94D0-FD117CF6F7FF}"/>
                  </a:ext>
                </a:extLst>
              </p:cNvPr>
              <p:cNvSpPr/>
              <p:nvPr/>
            </p:nvSpPr>
            <p:spPr bwMode="auto">
              <a:xfrm>
                <a:off x="758521" y="3378660"/>
                <a:ext cx="94308" cy="4887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ED7EFBA3-12BF-4451-B237-9735E6D16816}"/>
                  </a:ext>
                </a:extLst>
              </p:cNvPr>
              <p:cNvSpPr/>
              <p:nvPr/>
            </p:nvSpPr>
            <p:spPr bwMode="auto">
              <a:xfrm>
                <a:off x="879942" y="3378660"/>
                <a:ext cx="94308" cy="4887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3D38E288-F2B2-422F-8C7E-02B426B2E942}"/>
                  </a:ext>
                </a:extLst>
              </p:cNvPr>
              <p:cNvSpPr/>
              <p:nvPr/>
            </p:nvSpPr>
            <p:spPr bwMode="auto">
              <a:xfrm>
                <a:off x="888271" y="3387128"/>
                <a:ext cx="32401" cy="31935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B7E2C525-D50C-45A3-A1E9-E3A7F82BF615}"/>
                  </a:ext>
                </a:extLst>
              </p:cNvPr>
              <p:cNvSpPr/>
              <p:nvPr/>
            </p:nvSpPr>
            <p:spPr bwMode="auto">
              <a:xfrm>
                <a:off x="766850" y="3387128"/>
                <a:ext cx="32401" cy="31935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1EA1CBA5-635F-46B6-A91E-56CAEF49CD83}"/>
                </a:ext>
              </a:extLst>
            </p:cNvPr>
            <p:cNvSpPr/>
            <p:nvPr/>
          </p:nvSpPr>
          <p:spPr bwMode="auto">
            <a:xfrm>
              <a:off x="7950681" y="888343"/>
              <a:ext cx="1490328" cy="1490328"/>
            </a:xfrm>
            <a:custGeom>
              <a:avLst/>
              <a:gdLst>
                <a:gd name="connsiteX0" fmla="*/ 78952 w 1490328"/>
                <a:gd name="connsiteY0" fmla="*/ 0 h 1490328"/>
                <a:gd name="connsiteX1" fmla="*/ 745164 w 1490328"/>
                <a:gd name="connsiteY1" fmla="*/ 666212 h 1490328"/>
                <a:gd name="connsiteX2" fmla="*/ 1411376 w 1490328"/>
                <a:gd name="connsiteY2" fmla="*/ 0 h 1490328"/>
                <a:gd name="connsiteX3" fmla="*/ 1490328 w 1490328"/>
                <a:gd name="connsiteY3" fmla="*/ 78952 h 1490328"/>
                <a:gd name="connsiteX4" fmla="*/ 824116 w 1490328"/>
                <a:gd name="connsiteY4" fmla="*/ 745164 h 1490328"/>
                <a:gd name="connsiteX5" fmla="*/ 1490328 w 1490328"/>
                <a:gd name="connsiteY5" fmla="*/ 1411376 h 1490328"/>
                <a:gd name="connsiteX6" fmla="*/ 1411376 w 1490328"/>
                <a:gd name="connsiteY6" fmla="*/ 1490328 h 1490328"/>
                <a:gd name="connsiteX7" fmla="*/ 745164 w 1490328"/>
                <a:gd name="connsiteY7" fmla="*/ 824116 h 1490328"/>
                <a:gd name="connsiteX8" fmla="*/ 78952 w 1490328"/>
                <a:gd name="connsiteY8" fmla="*/ 1490328 h 1490328"/>
                <a:gd name="connsiteX9" fmla="*/ 0 w 1490328"/>
                <a:gd name="connsiteY9" fmla="*/ 1411376 h 1490328"/>
                <a:gd name="connsiteX10" fmla="*/ 666212 w 1490328"/>
                <a:gd name="connsiteY10" fmla="*/ 745164 h 1490328"/>
                <a:gd name="connsiteX11" fmla="*/ 0 w 1490328"/>
                <a:gd name="connsiteY11" fmla="*/ 78952 h 14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90328" h="1490328">
                  <a:moveTo>
                    <a:pt x="78952" y="0"/>
                  </a:moveTo>
                  <a:lnTo>
                    <a:pt x="745164" y="666212"/>
                  </a:lnTo>
                  <a:lnTo>
                    <a:pt x="1411376" y="0"/>
                  </a:lnTo>
                  <a:lnTo>
                    <a:pt x="1490328" y="78952"/>
                  </a:lnTo>
                  <a:lnTo>
                    <a:pt x="824116" y="745164"/>
                  </a:lnTo>
                  <a:lnTo>
                    <a:pt x="1490328" y="1411376"/>
                  </a:lnTo>
                  <a:lnTo>
                    <a:pt x="1411376" y="1490328"/>
                  </a:lnTo>
                  <a:lnTo>
                    <a:pt x="745164" y="824116"/>
                  </a:lnTo>
                  <a:lnTo>
                    <a:pt x="78952" y="1490328"/>
                  </a:lnTo>
                  <a:lnTo>
                    <a:pt x="0" y="1411376"/>
                  </a:lnTo>
                  <a:lnTo>
                    <a:pt x="666212" y="745164"/>
                  </a:lnTo>
                  <a:lnTo>
                    <a:pt x="0" y="7895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78FDE2E5-BA13-4559-A2FF-5DB7CE91472E}"/>
              </a:ext>
            </a:extLst>
          </p:cNvPr>
          <p:cNvGrpSpPr/>
          <p:nvPr/>
        </p:nvGrpSpPr>
        <p:grpSpPr>
          <a:xfrm>
            <a:off x="472388" y="2795145"/>
            <a:ext cx="1490328" cy="1556710"/>
            <a:chOff x="472388" y="2795145"/>
            <a:chExt cx="1490328" cy="1556710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74BB5E8E-5386-4529-A869-E7456D4E8B53}"/>
                </a:ext>
              </a:extLst>
            </p:cNvPr>
            <p:cNvGrpSpPr/>
            <p:nvPr/>
          </p:nvGrpSpPr>
          <p:grpSpPr>
            <a:xfrm>
              <a:off x="603285" y="2795145"/>
              <a:ext cx="1338953" cy="1556710"/>
              <a:chOff x="603285" y="2795145"/>
              <a:chExt cx="1338953" cy="1556710"/>
            </a:xfrm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0AAE018F-F987-46E2-9BB5-C1DF6F8B71B8}"/>
                  </a:ext>
                </a:extLst>
              </p:cNvPr>
              <p:cNvSpPr/>
              <p:nvPr/>
            </p:nvSpPr>
            <p:spPr bwMode="auto">
              <a:xfrm rot="20505152">
                <a:off x="1219207" y="3625329"/>
                <a:ext cx="166141" cy="574244"/>
              </a:xfrm>
              <a:custGeom>
                <a:avLst/>
                <a:gdLst>
                  <a:gd name="connsiteX0" fmla="*/ 132855 w 166141"/>
                  <a:gd name="connsiteY0" fmla="*/ 2026 h 574244"/>
                  <a:gd name="connsiteX1" fmla="*/ 74411 w 166141"/>
                  <a:gd name="connsiteY1" fmla="*/ 33287 h 574244"/>
                  <a:gd name="connsiteX2" fmla="*/ 6155 w 166141"/>
                  <a:gd name="connsiteY2" fmla="*/ 258528 h 574244"/>
                  <a:gd name="connsiteX3" fmla="*/ 4870 w 166141"/>
                  <a:gd name="connsiteY3" fmla="*/ 272020 h 574244"/>
                  <a:gd name="connsiteX4" fmla="*/ 3683 w 166141"/>
                  <a:gd name="connsiteY4" fmla="*/ 273780 h 574244"/>
                  <a:gd name="connsiteX5" fmla="*/ 0 w 166141"/>
                  <a:gd name="connsiteY5" fmla="*/ 292022 h 574244"/>
                  <a:gd name="connsiteX6" fmla="*/ 0 w 166141"/>
                  <a:gd name="connsiteY6" fmla="*/ 527378 h 574244"/>
                  <a:gd name="connsiteX7" fmla="*/ 46866 w 166141"/>
                  <a:gd name="connsiteY7" fmla="*/ 574244 h 574244"/>
                  <a:gd name="connsiteX8" fmla="*/ 93732 w 166141"/>
                  <a:gd name="connsiteY8" fmla="*/ 527378 h 574244"/>
                  <a:gd name="connsiteX9" fmla="*/ 93732 w 166141"/>
                  <a:gd name="connsiteY9" fmla="*/ 292022 h 574244"/>
                  <a:gd name="connsiteX10" fmla="*/ 93130 w 166141"/>
                  <a:gd name="connsiteY10" fmla="*/ 289039 h 574244"/>
                  <a:gd name="connsiteX11" fmla="*/ 95859 w 166141"/>
                  <a:gd name="connsiteY11" fmla="*/ 285711 h 574244"/>
                  <a:gd name="connsiteX12" fmla="*/ 164115 w 166141"/>
                  <a:gd name="connsiteY12" fmla="*/ 60470 h 574244"/>
                  <a:gd name="connsiteX13" fmla="*/ 132855 w 166141"/>
                  <a:gd name="connsiteY13" fmla="*/ 2026 h 574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6141" h="574244">
                    <a:moveTo>
                      <a:pt x="132855" y="2026"/>
                    </a:moveTo>
                    <a:cubicBezTo>
                      <a:pt x="108084" y="-5480"/>
                      <a:pt x="81917" y="8516"/>
                      <a:pt x="74411" y="33287"/>
                    </a:cubicBezTo>
                    <a:lnTo>
                      <a:pt x="6155" y="258528"/>
                    </a:lnTo>
                    <a:lnTo>
                      <a:pt x="4870" y="272020"/>
                    </a:lnTo>
                    <a:lnTo>
                      <a:pt x="3683" y="273780"/>
                    </a:lnTo>
                    <a:cubicBezTo>
                      <a:pt x="1311" y="279387"/>
                      <a:pt x="0" y="285551"/>
                      <a:pt x="0" y="292022"/>
                    </a:cubicBezTo>
                    <a:lnTo>
                      <a:pt x="0" y="527378"/>
                    </a:lnTo>
                    <a:cubicBezTo>
                      <a:pt x="0" y="553261"/>
                      <a:pt x="20983" y="574244"/>
                      <a:pt x="46866" y="574244"/>
                    </a:cubicBezTo>
                    <a:cubicBezTo>
                      <a:pt x="72749" y="574244"/>
                      <a:pt x="93732" y="553261"/>
                      <a:pt x="93732" y="527378"/>
                    </a:cubicBezTo>
                    <a:lnTo>
                      <a:pt x="93732" y="292022"/>
                    </a:lnTo>
                    <a:lnTo>
                      <a:pt x="93130" y="289039"/>
                    </a:lnTo>
                    <a:lnTo>
                      <a:pt x="95859" y="285711"/>
                    </a:lnTo>
                    <a:lnTo>
                      <a:pt x="164115" y="60470"/>
                    </a:lnTo>
                    <a:cubicBezTo>
                      <a:pt x="171621" y="35699"/>
                      <a:pt x="157625" y="9533"/>
                      <a:pt x="132855" y="202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F73F0FE1-4C63-477A-B026-A51DF8E69AD7}"/>
                  </a:ext>
                </a:extLst>
              </p:cNvPr>
              <p:cNvGrpSpPr/>
              <p:nvPr/>
            </p:nvGrpSpPr>
            <p:grpSpPr>
              <a:xfrm>
                <a:off x="603285" y="3276130"/>
                <a:ext cx="1338953" cy="1075725"/>
                <a:chOff x="5083570" y="4899935"/>
                <a:chExt cx="1902432" cy="1528428"/>
              </a:xfrm>
            </p:grpSpPr>
            <p:sp>
              <p:nvSpPr>
                <p:cNvPr id="101" name="四角形: 角を丸くする 100">
                  <a:extLst>
                    <a:ext uri="{FF2B5EF4-FFF2-40B4-BE49-F238E27FC236}">
                      <a16:creationId xmlns:a16="http://schemas.microsoft.com/office/drawing/2014/main" id="{E6BC02DC-C104-4405-BFF1-A0FF82D9A147}"/>
                    </a:ext>
                  </a:extLst>
                </p:cNvPr>
                <p:cNvSpPr/>
                <p:nvPr/>
              </p:nvSpPr>
              <p:spPr bwMode="auto">
                <a:xfrm rot="6403318" flipH="1">
                  <a:off x="6172867" y="4951489"/>
                  <a:ext cx="133177" cy="4064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EF79F34A-70BC-4CD7-AD86-93DB46CB358C}"/>
                    </a:ext>
                  </a:extLst>
                </p:cNvPr>
                <p:cNvSpPr/>
                <p:nvPr/>
              </p:nvSpPr>
              <p:spPr bwMode="auto">
                <a:xfrm rot="5400000">
                  <a:off x="5400937" y="4843299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" name="四角形: 角を丸くする 102">
                  <a:extLst>
                    <a:ext uri="{FF2B5EF4-FFF2-40B4-BE49-F238E27FC236}">
                      <a16:creationId xmlns:a16="http://schemas.microsoft.com/office/drawing/2014/main" id="{E26606F6-1D15-42CD-ACEE-B0A5A6F85E9F}"/>
                    </a:ext>
                  </a:extLst>
                </p:cNvPr>
                <p:cNvSpPr/>
                <p:nvPr/>
              </p:nvSpPr>
              <p:spPr bwMode="auto">
                <a:xfrm flipH="1">
                  <a:off x="5855138" y="4899935"/>
                  <a:ext cx="312982" cy="70441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四角形: 角を丸くする 103">
                  <a:extLst>
                    <a:ext uri="{FF2B5EF4-FFF2-40B4-BE49-F238E27FC236}">
                      <a16:creationId xmlns:a16="http://schemas.microsoft.com/office/drawing/2014/main" id="{F7E3B925-6EA0-4607-9167-C535F1FAF119}"/>
                    </a:ext>
                  </a:extLst>
                </p:cNvPr>
                <p:cNvSpPr/>
                <p:nvPr/>
              </p:nvSpPr>
              <p:spPr bwMode="auto">
                <a:xfrm rot="18836757" flipH="1">
                  <a:off x="6060330" y="4982894"/>
                  <a:ext cx="133177" cy="3698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四角形: 角を丸くする 104">
                  <a:extLst>
                    <a:ext uri="{FF2B5EF4-FFF2-40B4-BE49-F238E27FC236}">
                      <a16:creationId xmlns:a16="http://schemas.microsoft.com/office/drawing/2014/main" id="{9AE3CA1A-2A51-422B-82C2-5CC10FB86BE1}"/>
                    </a:ext>
                  </a:extLst>
                </p:cNvPr>
                <p:cNvSpPr/>
                <p:nvPr/>
              </p:nvSpPr>
              <p:spPr bwMode="auto">
                <a:xfrm rot="6010132" flipH="1">
                  <a:off x="6277983" y="5091650"/>
                  <a:ext cx="133177" cy="3698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F93A71AC-37CB-4CF6-9B2F-6B5E8D4FC0CE}"/>
                  </a:ext>
                </a:extLst>
              </p:cNvPr>
              <p:cNvGrpSpPr/>
              <p:nvPr/>
            </p:nvGrpSpPr>
            <p:grpSpPr>
              <a:xfrm>
                <a:off x="1030025" y="2795145"/>
                <a:ext cx="402704" cy="524427"/>
                <a:chOff x="6638245" y="2781300"/>
                <a:chExt cx="402704" cy="524427"/>
              </a:xfrm>
            </p:grpSpPr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D80A9D52-5BE8-43F3-9A33-521014C3F6F0}"/>
                    </a:ext>
                  </a:extLst>
                </p:cNvPr>
                <p:cNvSpPr/>
                <p:nvPr/>
              </p:nvSpPr>
              <p:spPr bwMode="auto">
                <a:xfrm flipH="1">
                  <a:off x="6638245" y="2781300"/>
                  <a:ext cx="402704" cy="46520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台形 99">
                  <a:extLst>
                    <a:ext uri="{FF2B5EF4-FFF2-40B4-BE49-F238E27FC236}">
                      <a16:creationId xmlns:a16="http://schemas.microsoft.com/office/drawing/2014/main" id="{71DF6B7D-FF3A-4331-9186-8F009DB192A1}"/>
                    </a:ext>
                  </a:extLst>
                </p:cNvPr>
                <p:cNvSpPr/>
                <p:nvPr/>
              </p:nvSpPr>
              <p:spPr bwMode="auto">
                <a:xfrm flipH="1">
                  <a:off x="6805420" y="3173829"/>
                  <a:ext cx="79630" cy="131898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8C1D9D37-560F-46A3-ACCF-D61AA7839DAC}"/>
                  </a:ext>
                </a:extLst>
              </p:cNvPr>
              <p:cNvSpPr/>
              <p:nvPr/>
            </p:nvSpPr>
            <p:spPr bwMode="auto">
              <a:xfrm rot="2414244">
                <a:off x="1056226" y="3712924"/>
                <a:ext cx="327680" cy="370313"/>
              </a:xfrm>
              <a:custGeom>
                <a:avLst/>
                <a:gdLst>
                  <a:gd name="connsiteX0" fmla="*/ 13727 w 327680"/>
                  <a:gd name="connsiteY0" fmla="*/ 13727 h 370313"/>
                  <a:gd name="connsiteX1" fmla="*/ 0 w 327680"/>
                  <a:gd name="connsiteY1" fmla="*/ 46866 h 370313"/>
                  <a:gd name="connsiteX2" fmla="*/ 0 w 327680"/>
                  <a:gd name="connsiteY2" fmla="*/ 282222 h 370313"/>
                  <a:gd name="connsiteX3" fmla="*/ 5576 w 327680"/>
                  <a:gd name="connsiteY3" fmla="*/ 295683 h 370313"/>
                  <a:gd name="connsiteX4" fmla="*/ 10396 w 327680"/>
                  <a:gd name="connsiteY4" fmla="*/ 315373 h 370313"/>
                  <a:gd name="connsiteX5" fmla="*/ 41063 w 327680"/>
                  <a:gd name="connsiteY5" fmla="*/ 333979 h 370313"/>
                  <a:gd name="connsiteX6" fmla="*/ 273682 w 327680"/>
                  <a:gd name="connsiteY6" fmla="*/ 369762 h 370313"/>
                  <a:gd name="connsiteX7" fmla="*/ 327129 w 327680"/>
                  <a:gd name="connsiteY7" fmla="*/ 330567 h 370313"/>
                  <a:gd name="connsiteX8" fmla="*/ 287933 w 327680"/>
                  <a:gd name="connsiteY8" fmla="*/ 277120 h 370313"/>
                  <a:gd name="connsiteX9" fmla="*/ 93732 w 327680"/>
                  <a:gd name="connsiteY9" fmla="*/ 247246 h 370313"/>
                  <a:gd name="connsiteX10" fmla="*/ 93732 w 327680"/>
                  <a:gd name="connsiteY10" fmla="*/ 46866 h 370313"/>
                  <a:gd name="connsiteX11" fmla="*/ 46866 w 327680"/>
                  <a:gd name="connsiteY11" fmla="*/ 0 h 370313"/>
                  <a:gd name="connsiteX12" fmla="*/ 13727 w 327680"/>
                  <a:gd name="connsiteY12" fmla="*/ 13727 h 370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7680" h="370313">
                    <a:moveTo>
                      <a:pt x="13727" y="13727"/>
                    </a:moveTo>
                    <a:cubicBezTo>
                      <a:pt x="5246" y="22208"/>
                      <a:pt x="0" y="33925"/>
                      <a:pt x="0" y="46866"/>
                    </a:cubicBezTo>
                    <a:lnTo>
                      <a:pt x="0" y="282222"/>
                    </a:lnTo>
                    <a:lnTo>
                      <a:pt x="5576" y="295683"/>
                    </a:lnTo>
                    <a:lnTo>
                      <a:pt x="10396" y="315373"/>
                    </a:lnTo>
                    <a:cubicBezTo>
                      <a:pt x="17489" y="325045"/>
                      <a:pt x="28271" y="332011"/>
                      <a:pt x="41063" y="333979"/>
                    </a:cubicBezTo>
                    <a:lnTo>
                      <a:pt x="273682" y="369762"/>
                    </a:lnTo>
                    <a:cubicBezTo>
                      <a:pt x="299264" y="373698"/>
                      <a:pt x="323194" y="356149"/>
                      <a:pt x="327129" y="330567"/>
                    </a:cubicBezTo>
                    <a:cubicBezTo>
                      <a:pt x="331064" y="304985"/>
                      <a:pt x="313516" y="281055"/>
                      <a:pt x="287933" y="277120"/>
                    </a:cubicBezTo>
                    <a:lnTo>
                      <a:pt x="93732" y="247246"/>
                    </a:lnTo>
                    <a:lnTo>
                      <a:pt x="93732" y="46866"/>
                    </a:lnTo>
                    <a:cubicBezTo>
                      <a:pt x="93732" y="20983"/>
                      <a:pt x="72749" y="0"/>
                      <a:pt x="46866" y="0"/>
                    </a:cubicBezTo>
                    <a:cubicBezTo>
                      <a:pt x="33925" y="0"/>
                      <a:pt x="22208" y="5246"/>
                      <a:pt x="13727" y="1372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35AD83F9-5E99-4286-8F3F-38C91F37316A}"/>
                  </a:ext>
                </a:extLst>
              </p:cNvPr>
              <p:cNvSpPr/>
              <p:nvPr/>
            </p:nvSpPr>
            <p:spPr bwMode="auto">
              <a:xfrm>
                <a:off x="1051401" y="2956785"/>
                <a:ext cx="131606" cy="6820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F464A07D-54E2-43B0-8989-DE6E864DB33C}"/>
                  </a:ext>
                </a:extLst>
              </p:cNvPr>
              <p:cNvSpPr/>
              <p:nvPr/>
            </p:nvSpPr>
            <p:spPr bwMode="auto">
              <a:xfrm>
                <a:off x="1126829" y="2968602"/>
                <a:ext cx="45215" cy="44565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1D32B885-1EDE-4638-AC25-832BFCDF83B9}"/>
                </a:ext>
              </a:extLst>
            </p:cNvPr>
            <p:cNvSpPr/>
            <p:nvPr/>
          </p:nvSpPr>
          <p:spPr bwMode="auto">
            <a:xfrm>
              <a:off x="472388" y="2837913"/>
              <a:ext cx="1490328" cy="1490328"/>
            </a:xfrm>
            <a:custGeom>
              <a:avLst/>
              <a:gdLst>
                <a:gd name="connsiteX0" fmla="*/ 78952 w 1490328"/>
                <a:gd name="connsiteY0" fmla="*/ 0 h 1490328"/>
                <a:gd name="connsiteX1" fmla="*/ 745164 w 1490328"/>
                <a:gd name="connsiteY1" fmla="*/ 666212 h 1490328"/>
                <a:gd name="connsiteX2" fmla="*/ 1411376 w 1490328"/>
                <a:gd name="connsiteY2" fmla="*/ 0 h 1490328"/>
                <a:gd name="connsiteX3" fmla="*/ 1490328 w 1490328"/>
                <a:gd name="connsiteY3" fmla="*/ 78952 h 1490328"/>
                <a:gd name="connsiteX4" fmla="*/ 824116 w 1490328"/>
                <a:gd name="connsiteY4" fmla="*/ 745164 h 1490328"/>
                <a:gd name="connsiteX5" fmla="*/ 1490328 w 1490328"/>
                <a:gd name="connsiteY5" fmla="*/ 1411376 h 1490328"/>
                <a:gd name="connsiteX6" fmla="*/ 1411376 w 1490328"/>
                <a:gd name="connsiteY6" fmla="*/ 1490328 h 1490328"/>
                <a:gd name="connsiteX7" fmla="*/ 745164 w 1490328"/>
                <a:gd name="connsiteY7" fmla="*/ 824116 h 1490328"/>
                <a:gd name="connsiteX8" fmla="*/ 78952 w 1490328"/>
                <a:gd name="connsiteY8" fmla="*/ 1490328 h 1490328"/>
                <a:gd name="connsiteX9" fmla="*/ 0 w 1490328"/>
                <a:gd name="connsiteY9" fmla="*/ 1411376 h 1490328"/>
                <a:gd name="connsiteX10" fmla="*/ 666212 w 1490328"/>
                <a:gd name="connsiteY10" fmla="*/ 745164 h 1490328"/>
                <a:gd name="connsiteX11" fmla="*/ 0 w 1490328"/>
                <a:gd name="connsiteY11" fmla="*/ 78952 h 14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90328" h="1490328">
                  <a:moveTo>
                    <a:pt x="78952" y="0"/>
                  </a:moveTo>
                  <a:lnTo>
                    <a:pt x="745164" y="666212"/>
                  </a:lnTo>
                  <a:lnTo>
                    <a:pt x="1411376" y="0"/>
                  </a:lnTo>
                  <a:lnTo>
                    <a:pt x="1490328" y="78952"/>
                  </a:lnTo>
                  <a:lnTo>
                    <a:pt x="824116" y="745164"/>
                  </a:lnTo>
                  <a:lnTo>
                    <a:pt x="1490328" y="1411376"/>
                  </a:lnTo>
                  <a:lnTo>
                    <a:pt x="1411376" y="1490328"/>
                  </a:lnTo>
                  <a:lnTo>
                    <a:pt x="745164" y="824116"/>
                  </a:lnTo>
                  <a:lnTo>
                    <a:pt x="78952" y="1490328"/>
                  </a:lnTo>
                  <a:lnTo>
                    <a:pt x="0" y="1411376"/>
                  </a:lnTo>
                  <a:lnTo>
                    <a:pt x="666212" y="745164"/>
                  </a:lnTo>
                  <a:lnTo>
                    <a:pt x="0" y="7895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08094983-CABC-408C-8066-999707AF5402}"/>
              </a:ext>
            </a:extLst>
          </p:cNvPr>
          <p:cNvGrpSpPr/>
          <p:nvPr/>
        </p:nvGrpSpPr>
        <p:grpSpPr>
          <a:xfrm>
            <a:off x="2348813" y="2719341"/>
            <a:ext cx="1490328" cy="1632513"/>
            <a:chOff x="2348813" y="2719341"/>
            <a:chExt cx="1490328" cy="1632513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5EF7ADF8-42E1-44F5-9E66-781529430F32}"/>
                </a:ext>
              </a:extLst>
            </p:cNvPr>
            <p:cNvGrpSpPr/>
            <p:nvPr/>
          </p:nvGrpSpPr>
          <p:grpSpPr>
            <a:xfrm>
              <a:off x="2551096" y="2719341"/>
              <a:ext cx="1107333" cy="1632513"/>
              <a:chOff x="2551096" y="2719341"/>
              <a:chExt cx="1107333" cy="1632513"/>
            </a:xfrm>
          </p:grpSpPr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E398A7FE-915A-4A83-B89F-2C43F4F1A491}"/>
                  </a:ext>
                </a:extLst>
              </p:cNvPr>
              <p:cNvGrpSpPr/>
              <p:nvPr/>
            </p:nvGrpSpPr>
            <p:grpSpPr>
              <a:xfrm>
                <a:off x="2551096" y="3064433"/>
                <a:ext cx="1107333" cy="1287421"/>
                <a:chOff x="2432085" y="2795145"/>
                <a:chExt cx="1338953" cy="1556710"/>
              </a:xfrm>
            </p:grpSpPr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A3DBBD2C-BB96-41B8-83BE-E90DEBC09DD1}"/>
                    </a:ext>
                  </a:extLst>
                </p:cNvPr>
                <p:cNvGrpSpPr/>
                <p:nvPr/>
              </p:nvGrpSpPr>
              <p:grpSpPr>
                <a:xfrm>
                  <a:off x="2432085" y="3276130"/>
                  <a:ext cx="1338953" cy="1075725"/>
                  <a:chOff x="5083570" y="4899935"/>
                  <a:chExt cx="1902432" cy="1528428"/>
                </a:xfrm>
              </p:grpSpPr>
              <p:sp>
                <p:nvSpPr>
                  <p:cNvPr id="123" name="四角形: 角を丸くする 122">
                    <a:extLst>
                      <a:ext uri="{FF2B5EF4-FFF2-40B4-BE49-F238E27FC236}">
                        <a16:creationId xmlns:a16="http://schemas.microsoft.com/office/drawing/2014/main" id="{6E0DA6D0-E695-4D26-9FD1-D5E0BDF093FD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5968196" y="5769816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4" name="四角形: 角を丸くする 123">
                    <a:extLst>
                      <a:ext uri="{FF2B5EF4-FFF2-40B4-BE49-F238E27FC236}">
                        <a16:creationId xmlns:a16="http://schemas.microsoft.com/office/drawing/2014/main" id="{071FBD04-F81D-4934-9E16-2C1B86A81987}"/>
                      </a:ext>
                    </a:extLst>
                  </p:cNvPr>
                  <p:cNvSpPr/>
                  <p:nvPr/>
                </p:nvSpPr>
                <p:spPr bwMode="auto">
                  <a:xfrm rot="20588486" flipH="1">
                    <a:off x="5913823" y="5414321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5" name="四角形: 角を丸くする 124">
                    <a:extLst>
                      <a:ext uri="{FF2B5EF4-FFF2-40B4-BE49-F238E27FC236}">
                        <a16:creationId xmlns:a16="http://schemas.microsoft.com/office/drawing/2014/main" id="{C2E96C4D-6A87-42AE-B54D-36A80D831B6C}"/>
                      </a:ext>
                    </a:extLst>
                  </p:cNvPr>
                  <p:cNvSpPr/>
                  <p:nvPr/>
                </p:nvSpPr>
                <p:spPr bwMode="auto">
                  <a:xfrm rot="6403318" flipH="1">
                    <a:off x="6172867" y="4951489"/>
                    <a:ext cx="133177" cy="4064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338FF27A-48BA-4B7E-9AE2-F39DF052D00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400937" y="4843299"/>
                    <a:ext cx="1267697" cy="1902432"/>
                  </a:xfrm>
                  <a:custGeom>
                    <a:avLst/>
                    <a:gdLst>
                      <a:gd name="connsiteX0" fmla="*/ 898504 w 1509399"/>
                      <a:gd name="connsiteY0" fmla="*/ 1752895 h 2265154"/>
                      <a:gd name="connsiteX1" fmla="*/ 1029896 w 1509399"/>
                      <a:gd name="connsiteY1" fmla="*/ 1621503 h 2265154"/>
                      <a:gd name="connsiteX2" fmla="*/ 1161288 w 1509399"/>
                      <a:gd name="connsiteY2" fmla="*/ 1752895 h 2265154"/>
                      <a:gd name="connsiteX3" fmla="*/ 1029896 w 1509399"/>
                      <a:gd name="connsiteY3" fmla="*/ 1884287 h 2265154"/>
                      <a:gd name="connsiteX4" fmla="*/ 898504 w 1509399"/>
                      <a:gd name="connsiteY4" fmla="*/ 1752895 h 2265154"/>
                      <a:gd name="connsiteX5" fmla="*/ 621114 w 1509399"/>
                      <a:gd name="connsiteY5" fmla="*/ 502501 h 2265154"/>
                      <a:gd name="connsiteX6" fmla="*/ 624104 w 1509399"/>
                      <a:gd name="connsiteY6" fmla="*/ 542021 h 2265154"/>
                      <a:gd name="connsiteX7" fmla="*/ 870102 w 1509399"/>
                      <a:gd name="connsiteY7" fmla="*/ 857764 h 2265154"/>
                      <a:gd name="connsiteX8" fmla="*/ 885194 w 1509399"/>
                      <a:gd name="connsiteY8" fmla="*/ 862448 h 2265154"/>
                      <a:gd name="connsiteX9" fmla="*/ 885194 w 1509399"/>
                      <a:gd name="connsiteY9" fmla="*/ 809840 h 2265154"/>
                      <a:gd name="connsiteX10" fmla="*/ 1029896 w 1509399"/>
                      <a:gd name="connsiteY10" fmla="*/ 665138 h 2265154"/>
                      <a:gd name="connsiteX11" fmla="*/ 1174598 w 1509399"/>
                      <a:gd name="connsiteY11" fmla="*/ 809840 h 2265154"/>
                      <a:gd name="connsiteX12" fmla="*/ 1174598 w 1509399"/>
                      <a:gd name="connsiteY12" fmla="*/ 862448 h 2265154"/>
                      <a:gd name="connsiteX13" fmla="*/ 1189689 w 1509399"/>
                      <a:gd name="connsiteY13" fmla="*/ 857764 h 2265154"/>
                      <a:gd name="connsiteX14" fmla="*/ 1440418 w 1509399"/>
                      <a:gd name="connsiteY14" fmla="*/ 479503 h 2265154"/>
                      <a:gd name="connsiteX15" fmla="*/ 1029896 w 1509399"/>
                      <a:gd name="connsiteY15" fmla="*/ 68981 h 2265154"/>
                      <a:gd name="connsiteX16" fmla="*/ 627714 w 1509399"/>
                      <a:gd name="connsiteY16" fmla="*/ 396768 h 2265154"/>
                      <a:gd name="connsiteX17" fmla="*/ 624844 w 1509399"/>
                      <a:gd name="connsiteY17" fmla="*/ 425235 h 2265154"/>
                      <a:gd name="connsiteX18" fmla="*/ 907007 w 1509399"/>
                      <a:gd name="connsiteY18" fmla="*/ 425235 h 2265154"/>
                      <a:gd name="connsiteX19" fmla="*/ 908829 w 1509399"/>
                      <a:gd name="connsiteY19" fmla="*/ 416210 h 2265154"/>
                      <a:gd name="connsiteX20" fmla="*/ 1029896 w 1509399"/>
                      <a:gd name="connsiteY20" fmla="*/ 335962 h 2265154"/>
                      <a:gd name="connsiteX21" fmla="*/ 1161288 w 1509399"/>
                      <a:gd name="connsiteY21" fmla="*/ 467354 h 2265154"/>
                      <a:gd name="connsiteX22" fmla="*/ 1029896 w 1509399"/>
                      <a:gd name="connsiteY22" fmla="*/ 598746 h 2265154"/>
                      <a:gd name="connsiteX23" fmla="*/ 908829 w 1509399"/>
                      <a:gd name="connsiteY23" fmla="*/ 518497 h 2265154"/>
                      <a:gd name="connsiteX24" fmla="*/ 905600 w 1509399"/>
                      <a:gd name="connsiteY24" fmla="*/ 502501 h 2265154"/>
                      <a:gd name="connsiteX25" fmla="*/ 619374 w 1509399"/>
                      <a:gd name="connsiteY25" fmla="*/ 1752895 h 2265154"/>
                      <a:gd name="connsiteX26" fmla="*/ 1029896 w 1509399"/>
                      <a:gd name="connsiteY26" fmla="*/ 2163416 h 2265154"/>
                      <a:gd name="connsiteX27" fmla="*/ 1440418 w 1509399"/>
                      <a:gd name="connsiteY27" fmla="*/ 1752895 h 2265154"/>
                      <a:gd name="connsiteX28" fmla="*/ 1189689 w 1509399"/>
                      <a:gd name="connsiteY28" fmla="*/ 1374633 h 2265154"/>
                      <a:gd name="connsiteX29" fmla="*/ 1174598 w 1509399"/>
                      <a:gd name="connsiteY29" fmla="*/ 1369949 h 2265154"/>
                      <a:gd name="connsiteX30" fmla="*/ 1174598 w 1509399"/>
                      <a:gd name="connsiteY30" fmla="*/ 1385032 h 2265154"/>
                      <a:gd name="connsiteX31" fmla="*/ 1029896 w 1509399"/>
                      <a:gd name="connsiteY31" fmla="*/ 1529734 h 2265154"/>
                      <a:gd name="connsiteX32" fmla="*/ 885194 w 1509399"/>
                      <a:gd name="connsiteY32" fmla="*/ 1385032 h 2265154"/>
                      <a:gd name="connsiteX33" fmla="*/ 885194 w 1509399"/>
                      <a:gd name="connsiteY33" fmla="*/ 1369949 h 2265154"/>
                      <a:gd name="connsiteX34" fmla="*/ 870102 w 1509399"/>
                      <a:gd name="connsiteY34" fmla="*/ 1374633 h 2265154"/>
                      <a:gd name="connsiteX35" fmla="*/ 619374 w 1509399"/>
                      <a:gd name="connsiteY35" fmla="*/ 1752895 h 2265154"/>
                      <a:gd name="connsiteX36" fmla="*/ 0 w 1509399"/>
                      <a:gd name="connsiteY36" fmla="*/ 800389 h 2265154"/>
                      <a:gd name="connsiteX37" fmla="*/ 0 w 1509399"/>
                      <a:gd name="connsiteY37" fmla="*/ 409383 h 2265154"/>
                      <a:gd name="connsiteX38" fmla="*/ 101727 w 1509399"/>
                      <a:gd name="connsiteY38" fmla="*/ 307656 h 2265154"/>
                      <a:gd name="connsiteX39" fmla="*/ 203454 w 1509399"/>
                      <a:gd name="connsiteY39" fmla="*/ 409383 h 2265154"/>
                      <a:gd name="connsiteX40" fmla="*/ 203454 w 1509399"/>
                      <a:gd name="connsiteY40" fmla="*/ 425235 h 2265154"/>
                      <a:gd name="connsiteX41" fmla="*/ 513244 w 1509399"/>
                      <a:gd name="connsiteY41" fmla="*/ 425235 h 2265154"/>
                      <a:gd name="connsiteX42" fmla="*/ 517014 w 1509399"/>
                      <a:gd name="connsiteY42" fmla="*/ 382509 h 2265154"/>
                      <a:gd name="connsiteX43" fmla="*/ 540492 w 1509399"/>
                      <a:gd name="connsiteY43" fmla="*/ 295595 h 2265154"/>
                      <a:gd name="connsiteX44" fmla="*/ 574158 w 1509399"/>
                      <a:gd name="connsiteY44" fmla="*/ 223431 h 2265154"/>
                      <a:gd name="connsiteX45" fmla="*/ 614513 w 1509399"/>
                      <a:gd name="connsiteY45" fmla="*/ 244149 h 2265154"/>
                      <a:gd name="connsiteX46" fmla="*/ 632284 w 1509399"/>
                      <a:gd name="connsiteY46" fmla="*/ 211408 h 2265154"/>
                      <a:gd name="connsiteX47" fmla="*/ 1029896 w 1509399"/>
                      <a:gd name="connsiteY47" fmla="*/ 0 h 2265154"/>
                      <a:gd name="connsiteX48" fmla="*/ 1509399 w 1509399"/>
                      <a:gd name="connsiteY48" fmla="*/ 479503 h 2265154"/>
                      <a:gd name="connsiteX49" fmla="*/ 1216540 w 1509399"/>
                      <a:gd name="connsiteY49" fmla="*/ 921324 h 2265154"/>
                      <a:gd name="connsiteX50" fmla="*/ 1174598 w 1509399"/>
                      <a:gd name="connsiteY50" fmla="*/ 934343 h 2265154"/>
                      <a:gd name="connsiteX51" fmla="*/ 1174598 w 1509399"/>
                      <a:gd name="connsiteY51" fmla="*/ 1298054 h 2265154"/>
                      <a:gd name="connsiteX52" fmla="*/ 1216540 w 1509399"/>
                      <a:gd name="connsiteY52" fmla="*/ 1311073 h 2265154"/>
                      <a:gd name="connsiteX53" fmla="*/ 1509399 w 1509399"/>
                      <a:gd name="connsiteY53" fmla="*/ 1752895 h 2265154"/>
                      <a:gd name="connsiteX54" fmla="*/ 1029896 w 1509399"/>
                      <a:gd name="connsiteY54" fmla="*/ 2232397 h 2265154"/>
                      <a:gd name="connsiteX55" fmla="*/ 943013 w 1509399"/>
                      <a:gd name="connsiteY55" fmla="*/ 2223639 h 2265154"/>
                      <a:gd name="connsiteX56" fmla="*/ 943013 w 1509399"/>
                      <a:gd name="connsiteY56" fmla="*/ 2265154 h 2265154"/>
                      <a:gd name="connsiteX57" fmla="*/ 924892 w 1509399"/>
                      <a:gd name="connsiteY57" fmla="*/ 2263328 h 2265154"/>
                      <a:gd name="connsiteX58" fmla="*/ 540490 w 1509399"/>
                      <a:gd name="connsiteY58" fmla="*/ 1932037 h 2265154"/>
                      <a:gd name="connsiteX59" fmla="*/ 529013 w 1509399"/>
                      <a:gd name="connsiteY59" fmla="*/ 1889548 h 2265154"/>
                      <a:gd name="connsiteX60" fmla="*/ 529013 w 1509399"/>
                      <a:gd name="connsiteY60" fmla="*/ 2109159 h 2265154"/>
                      <a:gd name="connsiteX61" fmla="*/ 502926 w 1509399"/>
                      <a:gd name="connsiteY61" fmla="*/ 2135245 h 2265154"/>
                      <a:gd name="connsiteX62" fmla="*/ 476840 w 1509399"/>
                      <a:gd name="connsiteY62" fmla="*/ 2109159 h 2265154"/>
                      <a:gd name="connsiteX63" fmla="*/ 476840 w 1509399"/>
                      <a:gd name="connsiteY63" fmla="*/ 1506614 h 2265154"/>
                      <a:gd name="connsiteX64" fmla="*/ 502926 w 1509399"/>
                      <a:gd name="connsiteY64" fmla="*/ 1480528 h 2265154"/>
                      <a:gd name="connsiteX65" fmla="*/ 529013 w 1509399"/>
                      <a:gd name="connsiteY65" fmla="*/ 1506614 h 2265154"/>
                      <a:gd name="connsiteX66" fmla="*/ 529013 w 1509399"/>
                      <a:gd name="connsiteY66" fmla="*/ 1612944 h 2265154"/>
                      <a:gd name="connsiteX67" fmla="*/ 533260 w 1509399"/>
                      <a:gd name="connsiteY67" fmla="*/ 1594903 h 2265154"/>
                      <a:gd name="connsiteX68" fmla="*/ 838851 w 1509399"/>
                      <a:gd name="connsiteY68" fmla="*/ 1268013 h 2265154"/>
                      <a:gd name="connsiteX69" fmla="*/ 885194 w 1509399"/>
                      <a:gd name="connsiteY69" fmla="*/ 1254249 h 2265154"/>
                      <a:gd name="connsiteX70" fmla="*/ 885194 w 1509399"/>
                      <a:gd name="connsiteY70" fmla="*/ 1131151 h 2265154"/>
                      <a:gd name="connsiteX71" fmla="*/ 601323 w 1509399"/>
                      <a:gd name="connsiteY71" fmla="*/ 1131151 h 2265154"/>
                      <a:gd name="connsiteX72" fmla="*/ 601323 w 1509399"/>
                      <a:gd name="connsiteY72" fmla="*/ 1212638 h 2265154"/>
                      <a:gd name="connsiteX73" fmla="*/ 529013 w 1509399"/>
                      <a:gd name="connsiteY73" fmla="*/ 1284948 h 2265154"/>
                      <a:gd name="connsiteX74" fmla="*/ 456702 w 1509399"/>
                      <a:gd name="connsiteY74" fmla="*/ 1212638 h 2265154"/>
                      <a:gd name="connsiteX75" fmla="*/ 456702 w 1509399"/>
                      <a:gd name="connsiteY75" fmla="*/ 972398 h 2265154"/>
                      <a:gd name="connsiteX76" fmla="*/ 529013 w 1509399"/>
                      <a:gd name="connsiteY76" fmla="*/ 900088 h 2265154"/>
                      <a:gd name="connsiteX77" fmla="*/ 601323 w 1509399"/>
                      <a:gd name="connsiteY77" fmla="*/ 972398 h 2265154"/>
                      <a:gd name="connsiteX78" fmla="*/ 601323 w 1509399"/>
                      <a:gd name="connsiteY78" fmla="*/ 1053885 h 2265154"/>
                      <a:gd name="connsiteX79" fmla="*/ 885194 w 1509399"/>
                      <a:gd name="connsiteY79" fmla="*/ 1053885 h 2265154"/>
                      <a:gd name="connsiteX80" fmla="*/ 885194 w 1509399"/>
                      <a:gd name="connsiteY80" fmla="*/ 973383 h 2265154"/>
                      <a:gd name="connsiteX81" fmla="*/ 838852 w 1509399"/>
                      <a:gd name="connsiteY81" fmla="*/ 959619 h 2265154"/>
                      <a:gd name="connsiteX82" fmla="*/ 515129 w 1509399"/>
                      <a:gd name="connsiteY82" fmla="*/ 555701 h 2265154"/>
                      <a:gd name="connsiteX83" fmla="*/ 511020 w 1509399"/>
                      <a:gd name="connsiteY83" fmla="*/ 502501 h 2265154"/>
                      <a:gd name="connsiteX84" fmla="*/ 203454 w 1509399"/>
                      <a:gd name="connsiteY84" fmla="*/ 502501 h 2265154"/>
                      <a:gd name="connsiteX85" fmla="*/ 203454 w 1509399"/>
                      <a:gd name="connsiteY85" fmla="*/ 800389 h 2265154"/>
                      <a:gd name="connsiteX86" fmla="*/ 202893 w 1509399"/>
                      <a:gd name="connsiteY86" fmla="*/ 804099 h 2265154"/>
                      <a:gd name="connsiteX87" fmla="*/ 133982 w 1509399"/>
                      <a:gd name="connsiteY87" fmla="*/ 804099 h 2265154"/>
                      <a:gd name="connsiteX88" fmla="*/ 133982 w 1509399"/>
                      <a:gd name="connsiteY88" fmla="*/ 418654 h 2265154"/>
                      <a:gd name="connsiteX89" fmla="*/ 101727 w 1509399"/>
                      <a:gd name="connsiteY89" fmla="*/ 386399 h 2265154"/>
                      <a:gd name="connsiteX90" fmla="*/ 69472 w 1509399"/>
                      <a:gd name="connsiteY90" fmla="*/ 418654 h 2265154"/>
                      <a:gd name="connsiteX91" fmla="*/ 69472 w 1509399"/>
                      <a:gd name="connsiteY91" fmla="*/ 804099 h 2265154"/>
                      <a:gd name="connsiteX92" fmla="*/ 561 w 1509399"/>
                      <a:gd name="connsiteY92" fmla="*/ 804099 h 2265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</a:cxnLst>
                    <a:rect l="l" t="t" r="r" b="b"/>
                    <a:pathLst>
                      <a:path w="1509399" h="2265154">
                        <a:moveTo>
                          <a:pt x="898504" y="1752895"/>
                        </a:moveTo>
                        <a:cubicBezTo>
                          <a:pt x="898504" y="1680329"/>
                          <a:pt x="957330" y="1621503"/>
                          <a:pt x="1029896" y="1621503"/>
                        </a:cubicBezTo>
                        <a:cubicBezTo>
                          <a:pt x="1102462" y="1621503"/>
                          <a:pt x="1161288" y="1680329"/>
                          <a:pt x="1161288" y="1752895"/>
                        </a:cubicBezTo>
                        <a:cubicBezTo>
                          <a:pt x="1161288" y="1825461"/>
                          <a:pt x="1102462" y="1884287"/>
                          <a:pt x="1029896" y="1884287"/>
                        </a:cubicBezTo>
                        <a:cubicBezTo>
                          <a:pt x="957330" y="1884287"/>
                          <a:pt x="898504" y="1825461"/>
                          <a:pt x="898504" y="1752895"/>
                        </a:cubicBezTo>
                        <a:close/>
                        <a:moveTo>
                          <a:pt x="621114" y="502501"/>
                        </a:moveTo>
                        <a:lnTo>
                          <a:pt x="624104" y="542021"/>
                        </a:lnTo>
                        <a:cubicBezTo>
                          <a:pt x="645907" y="684715"/>
                          <a:pt x="741178" y="803233"/>
                          <a:pt x="870102" y="857764"/>
                        </a:cubicBezTo>
                        <a:lnTo>
                          <a:pt x="885194" y="862448"/>
                        </a:lnTo>
                        <a:lnTo>
                          <a:pt x="885194" y="809840"/>
                        </a:lnTo>
                        <a:cubicBezTo>
                          <a:pt x="885194" y="729923"/>
                          <a:pt x="949979" y="665138"/>
                          <a:pt x="1029896" y="665138"/>
                        </a:cubicBezTo>
                        <a:cubicBezTo>
                          <a:pt x="1109813" y="665138"/>
                          <a:pt x="1174598" y="729923"/>
                          <a:pt x="1174598" y="809840"/>
                        </a:cubicBezTo>
                        <a:lnTo>
                          <a:pt x="1174598" y="862448"/>
                        </a:lnTo>
                        <a:lnTo>
                          <a:pt x="1189689" y="857764"/>
                        </a:lnTo>
                        <a:cubicBezTo>
                          <a:pt x="1337032" y="795443"/>
                          <a:pt x="1440418" y="649546"/>
                          <a:pt x="1440418" y="479503"/>
                        </a:cubicBezTo>
                        <a:cubicBezTo>
                          <a:pt x="1440418" y="252778"/>
                          <a:pt x="1256621" y="68981"/>
                          <a:pt x="1029896" y="68981"/>
                        </a:cubicBezTo>
                        <a:cubicBezTo>
                          <a:pt x="831511" y="68981"/>
                          <a:pt x="665994" y="209700"/>
                          <a:pt x="627714" y="396768"/>
                        </a:cubicBezTo>
                        <a:lnTo>
                          <a:pt x="624844" y="425235"/>
                        </a:lnTo>
                        <a:lnTo>
                          <a:pt x="907007" y="425235"/>
                        </a:lnTo>
                        <a:lnTo>
                          <a:pt x="908829" y="416210"/>
                        </a:lnTo>
                        <a:cubicBezTo>
                          <a:pt x="928776" y="369051"/>
                          <a:pt x="975471" y="335962"/>
                          <a:pt x="1029896" y="335962"/>
                        </a:cubicBezTo>
                        <a:cubicBezTo>
                          <a:pt x="1102462" y="335962"/>
                          <a:pt x="1161288" y="394788"/>
                          <a:pt x="1161288" y="467354"/>
                        </a:cubicBezTo>
                        <a:cubicBezTo>
                          <a:pt x="1161288" y="539920"/>
                          <a:pt x="1102462" y="598746"/>
                          <a:pt x="1029896" y="598746"/>
                        </a:cubicBezTo>
                        <a:cubicBezTo>
                          <a:pt x="975471" y="598746"/>
                          <a:pt x="928776" y="565656"/>
                          <a:pt x="908829" y="518497"/>
                        </a:cubicBezTo>
                        <a:lnTo>
                          <a:pt x="905600" y="502501"/>
                        </a:lnTo>
                        <a:close/>
                        <a:moveTo>
                          <a:pt x="619374" y="1752895"/>
                        </a:moveTo>
                        <a:cubicBezTo>
                          <a:pt x="619374" y="1979620"/>
                          <a:pt x="803171" y="2163416"/>
                          <a:pt x="1029896" y="2163416"/>
                        </a:cubicBezTo>
                        <a:cubicBezTo>
                          <a:pt x="1256621" y="2163416"/>
                          <a:pt x="1440418" y="1979620"/>
                          <a:pt x="1440418" y="1752895"/>
                        </a:cubicBezTo>
                        <a:cubicBezTo>
                          <a:pt x="1440418" y="1582851"/>
                          <a:pt x="1337032" y="1436954"/>
                          <a:pt x="1189689" y="1374633"/>
                        </a:cubicBezTo>
                        <a:lnTo>
                          <a:pt x="1174598" y="1369949"/>
                        </a:lnTo>
                        <a:lnTo>
                          <a:pt x="1174598" y="1385032"/>
                        </a:lnTo>
                        <a:cubicBezTo>
                          <a:pt x="1174598" y="1464949"/>
                          <a:pt x="1109813" y="1529734"/>
                          <a:pt x="1029896" y="1529734"/>
                        </a:cubicBezTo>
                        <a:cubicBezTo>
                          <a:pt x="949979" y="1529734"/>
                          <a:pt x="885194" y="1464949"/>
                          <a:pt x="885194" y="1385032"/>
                        </a:cubicBezTo>
                        <a:lnTo>
                          <a:pt x="885194" y="1369949"/>
                        </a:lnTo>
                        <a:lnTo>
                          <a:pt x="870102" y="1374633"/>
                        </a:lnTo>
                        <a:cubicBezTo>
                          <a:pt x="722760" y="1436954"/>
                          <a:pt x="619374" y="1582851"/>
                          <a:pt x="619374" y="1752895"/>
                        </a:cubicBezTo>
                        <a:close/>
                        <a:moveTo>
                          <a:pt x="0" y="800389"/>
                        </a:moveTo>
                        <a:lnTo>
                          <a:pt x="0" y="409383"/>
                        </a:lnTo>
                        <a:cubicBezTo>
                          <a:pt x="0" y="353201"/>
                          <a:pt x="45545" y="307656"/>
                          <a:pt x="101727" y="307656"/>
                        </a:cubicBezTo>
                        <a:cubicBezTo>
                          <a:pt x="157909" y="307656"/>
                          <a:pt x="203454" y="353201"/>
                          <a:pt x="203454" y="409383"/>
                        </a:cubicBezTo>
                        <a:lnTo>
                          <a:pt x="203454" y="425235"/>
                        </a:lnTo>
                        <a:lnTo>
                          <a:pt x="513244" y="425235"/>
                        </a:lnTo>
                        <a:lnTo>
                          <a:pt x="517014" y="382509"/>
                        </a:lnTo>
                        <a:cubicBezTo>
                          <a:pt x="522361" y="352574"/>
                          <a:pt x="530265" y="323525"/>
                          <a:pt x="540492" y="295595"/>
                        </a:cubicBezTo>
                        <a:lnTo>
                          <a:pt x="574158" y="223431"/>
                        </a:lnTo>
                        <a:lnTo>
                          <a:pt x="614513" y="244149"/>
                        </a:lnTo>
                        <a:lnTo>
                          <a:pt x="632284" y="211408"/>
                        </a:lnTo>
                        <a:cubicBezTo>
                          <a:pt x="718455" y="83859"/>
                          <a:pt x="864382" y="0"/>
                          <a:pt x="1029896" y="0"/>
                        </a:cubicBezTo>
                        <a:cubicBezTo>
                          <a:pt x="1294718" y="0"/>
                          <a:pt x="1509399" y="214681"/>
                          <a:pt x="1509399" y="479503"/>
                        </a:cubicBezTo>
                        <a:cubicBezTo>
                          <a:pt x="1509399" y="678119"/>
                          <a:pt x="1388641" y="848531"/>
                          <a:pt x="1216540" y="921324"/>
                        </a:cubicBezTo>
                        <a:lnTo>
                          <a:pt x="1174598" y="934343"/>
                        </a:lnTo>
                        <a:lnTo>
                          <a:pt x="1174598" y="1298054"/>
                        </a:lnTo>
                        <a:lnTo>
                          <a:pt x="1216540" y="1311073"/>
                        </a:lnTo>
                        <a:cubicBezTo>
                          <a:pt x="1388641" y="1383866"/>
                          <a:pt x="1509399" y="1554278"/>
                          <a:pt x="1509399" y="1752895"/>
                        </a:cubicBezTo>
                        <a:cubicBezTo>
                          <a:pt x="1509399" y="2017717"/>
                          <a:pt x="1294718" y="2232397"/>
                          <a:pt x="1029896" y="2232397"/>
                        </a:cubicBezTo>
                        <a:lnTo>
                          <a:pt x="943013" y="2223639"/>
                        </a:lnTo>
                        <a:lnTo>
                          <a:pt x="943013" y="2265154"/>
                        </a:lnTo>
                        <a:lnTo>
                          <a:pt x="924892" y="2263328"/>
                        </a:lnTo>
                        <a:cubicBezTo>
                          <a:pt x="746827" y="2226890"/>
                          <a:pt x="601850" y="2099617"/>
                          <a:pt x="540490" y="1932037"/>
                        </a:cubicBezTo>
                        <a:lnTo>
                          <a:pt x="529013" y="1889548"/>
                        </a:lnTo>
                        <a:lnTo>
                          <a:pt x="529013" y="2109159"/>
                        </a:lnTo>
                        <a:cubicBezTo>
                          <a:pt x="529013" y="2123567"/>
                          <a:pt x="517334" y="2135245"/>
                          <a:pt x="502926" y="2135245"/>
                        </a:cubicBezTo>
                        <a:cubicBezTo>
                          <a:pt x="488519" y="2135245"/>
                          <a:pt x="476840" y="2123567"/>
                          <a:pt x="476840" y="2109159"/>
                        </a:cubicBezTo>
                        <a:lnTo>
                          <a:pt x="476840" y="1506614"/>
                        </a:lnTo>
                        <a:cubicBezTo>
                          <a:pt x="476840" y="1492207"/>
                          <a:pt x="488519" y="1480528"/>
                          <a:pt x="502926" y="1480528"/>
                        </a:cubicBezTo>
                        <a:cubicBezTo>
                          <a:pt x="517334" y="1480528"/>
                          <a:pt x="529013" y="1492207"/>
                          <a:pt x="529013" y="1506614"/>
                        </a:cubicBezTo>
                        <a:lnTo>
                          <a:pt x="529013" y="1612944"/>
                        </a:lnTo>
                        <a:lnTo>
                          <a:pt x="533260" y="1594903"/>
                        </a:lnTo>
                        <a:cubicBezTo>
                          <a:pt x="580775" y="1445409"/>
                          <a:pt x="693923" y="1325161"/>
                          <a:pt x="838851" y="1268013"/>
                        </a:cubicBezTo>
                        <a:lnTo>
                          <a:pt x="885194" y="1254249"/>
                        </a:lnTo>
                        <a:lnTo>
                          <a:pt x="885194" y="1131151"/>
                        </a:lnTo>
                        <a:lnTo>
                          <a:pt x="601323" y="1131151"/>
                        </a:lnTo>
                        <a:lnTo>
                          <a:pt x="601323" y="1212638"/>
                        </a:lnTo>
                        <a:cubicBezTo>
                          <a:pt x="601323" y="1252574"/>
                          <a:pt x="568949" y="1284948"/>
                          <a:pt x="529013" y="1284948"/>
                        </a:cubicBezTo>
                        <a:cubicBezTo>
                          <a:pt x="489076" y="1284948"/>
                          <a:pt x="456702" y="1252574"/>
                          <a:pt x="456702" y="1212638"/>
                        </a:cubicBezTo>
                        <a:lnTo>
                          <a:pt x="456702" y="972398"/>
                        </a:lnTo>
                        <a:cubicBezTo>
                          <a:pt x="456702" y="932462"/>
                          <a:pt x="489076" y="900088"/>
                          <a:pt x="529013" y="900088"/>
                        </a:cubicBezTo>
                        <a:cubicBezTo>
                          <a:pt x="568949" y="900088"/>
                          <a:pt x="601323" y="932462"/>
                          <a:pt x="601323" y="972398"/>
                        </a:cubicBezTo>
                        <a:lnTo>
                          <a:pt x="601323" y="1053885"/>
                        </a:lnTo>
                        <a:lnTo>
                          <a:pt x="885194" y="1053885"/>
                        </a:lnTo>
                        <a:lnTo>
                          <a:pt x="885194" y="973383"/>
                        </a:lnTo>
                        <a:lnTo>
                          <a:pt x="838852" y="959619"/>
                        </a:lnTo>
                        <a:cubicBezTo>
                          <a:pt x="669769" y="892945"/>
                          <a:pt x="543943" y="740388"/>
                          <a:pt x="515129" y="555701"/>
                        </a:cubicBezTo>
                        <a:lnTo>
                          <a:pt x="511020" y="502501"/>
                        </a:lnTo>
                        <a:lnTo>
                          <a:pt x="203454" y="502501"/>
                        </a:lnTo>
                        <a:lnTo>
                          <a:pt x="203454" y="800389"/>
                        </a:lnTo>
                        <a:lnTo>
                          <a:pt x="202893" y="804099"/>
                        </a:lnTo>
                        <a:lnTo>
                          <a:pt x="133982" y="804099"/>
                        </a:lnTo>
                        <a:lnTo>
                          <a:pt x="133982" y="418654"/>
                        </a:lnTo>
                        <a:cubicBezTo>
                          <a:pt x="133982" y="400840"/>
                          <a:pt x="119541" y="386399"/>
                          <a:pt x="101727" y="386399"/>
                        </a:cubicBezTo>
                        <a:cubicBezTo>
                          <a:pt x="83913" y="386399"/>
                          <a:pt x="69472" y="400840"/>
                          <a:pt x="69472" y="418654"/>
                        </a:cubicBezTo>
                        <a:lnTo>
                          <a:pt x="69472" y="804099"/>
                        </a:lnTo>
                        <a:lnTo>
                          <a:pt x="561" y="804099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7" name="四角形: 角を丸くする 126">
                    <a:extLst>
                      <a:ext uri="{FF2B5EF4-FFF2-40B4-BE49-F238E27FC236}">
                        <a16:creationId xmlns:a16="http://schemas.microsoft.com/office/drawing/2014/main" id="{851F0CA9-A578-4CBB-A283-965CE4E17D9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5855138" y="4899935"/>
                    <a:ext cx="312982" cy="70441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四角形: 角を丸くする 127">
                    <a:extLst>
                      <a:ext uri="{FF2B5EF4-FFF2-40B4-BE49-F238E27FC236}">
                        <a16:creationId xmlns:a16="http://schemas.microsoft.com/office/drawing/2014/main" id="{56C4C9F9-16A3-4844-973B-B656A5B980D7}"/>
                      </a:ext>
                    </a:extLst>
                  </p:cNvPr>
                  <p:cNvSpPr/>
                  <p:nvPr/>
                </p:nvSpPr>
                <p:spPr bwMode="auto">
                  <a:xfrm rot="18836757" flipH="1">
                    <a:off x="6060330" y="4982894"/>
                    <a:ext cx="133177" cy="3698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9" name="グループ化 128">
                    <a:extLst>
                      <a:ext uri="{FF2B5EF4-FFF2-40B4-BE49-F238E27FC236}">
                        <a16:creationId xmlns:a16="http://schemas.microsoft.com/office/drawing/2014/main" id="{74084DB6-D36B-4485-A848-C30A925E1067}"/>
                      </a:ext>
                    </a:extLst>
                  </p:cNvPr>
                  <p:cNvGrpSpPr/>
                  <p:nvPr/>
                </p:nvGrpSpPr>
                <p:grpSpPr>
                  <a:xfrm rot="20985756">
                    <a:off x="5798206" y="5427325"/>
                    <a:ext cx="467580" cy="557450"/>
                    <a:chOff x="5793100" y="5364239"/>
                    <a:chExt cx="467580" cy="557450"/>
                  </a:xfrm>
                </p:grpSpPr>
                <p:sp>
                  <p:nvSpPr>
                    <p:cNvPr id="131" name="四角形: 角を丸くする 130">
                      <a:extLst>
                        <a:ext uri="{FF2B5EF4-FFF2-40B4-BE49-F238E27FC236}">
                          <a16:creationId xmlns:a16="http://schemas.microsoft.com/office/drawing/2014/main" id="{A6FCABD2-52D0-45CF-B4EF-262D58379856}"/>
                        </a:ext>
                      </a:extLst>
                    </p:cNvPr>
                    <p:cNvSpPr/>
                    <p:nvPr/>
                  </p:nvSpPr>
                  <p:spPr bwMode="auto">
                    <a:xfrm rot="19800000" flipH="1">
                      <a:off x="6004872" y="5364239"/>
                      <a:ext cx="133178" cy="46758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2" name="四角形: 角を丸くする 131">
                      <a:extLst>
                        <a:ext uri="{FF2B5EF4-FFF2-40B4-BE49-F238E27FC236}">
                          <a16:creationId xmlns:a16="http://schemas.microsoft.com/office/drawing/2014/main" id="{3854681D-256E-4426-B413-76C36E54BD8D}"/>
                        </a:ext>
                      </a:extLst>
                    </p:cNvPr>
                    <p:cNvSpPr/>
                    <p:nvPr/>
                  </p:nvSpPr>
                  <p:spPr bwMode="auto">
                    <a:xfrm rot="3075288" flipH="1">
                      <a:off x="5960301" y="5621310"/>
                      <a:ext cx="133178" cy="46758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130" name="四角形: 角を丸くする 129">
                    <a:extLst>
                      <a:ext uri="{FF2B5EF4-FFF2-40B4-BE49-F238E27FC236}">
                        <a16:creationId xmlns:a16="http://schemas.microsoft.com/office/drawing/2014/main" id="{0877E705-D7AC-4097-BFC5-0622FC571108}"/>
                      </a:ext>
                    </a:extLst>
                  </p:cNvPr>
                  <p:cNvSpPr/>
                  <p:nvPr/>
                </p:nvSpPr>
                <p:spPr bwMode="auto">
                  <a:xfrm rot="6010132" flipH="1">
                    <a:off x="6277983" y="5091650"/>
                    <a:ext cx="133177" cy="3698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0" name="グループ化 119">
                  <a:extLst>
                    <a:ext uri="{FF2B5EF4-FFF2-40B4-BE49-F238E27FC236}">
                      <a16:creationId xmlns:a16="http://schemas.microsoft.com/office/drawing/2014/main" id="{C8EC9AEB-8C5D-4742-982E-0BB1000F9C14}"/>
                    </a:ext>
                  </a:extLst>
                </p:cNvPr>
                <p:cNvGrpSpPr/>
                <p:nvPr/>
              </p:nvGrpSpPr>
              <p:grpSpPr>
                <a:xfrm rot="627674">
                  <a:off x="2949097" y="2795145"/>
                  <a:ext cx="402704" cy="524427"/>
                  <a:chOff x="6638245" y="2781300"/>
                  <a:chExt cx="402704" cy="524427"/>
                </a:xfrm>
              </p:grpSpPr>
              <p:sp>
                <p:nvSpPr>
                  <p:cNvPr id="121" name="楕円 120">
                    <a:extLst>
                      <a:ext uri="{FF2B5EF4-FFF2-40B4-BE49-F238E27FC236}">
                        <a16:creationId xmlns:a16="http://schemas.microsoft.com/office/drawing/2014/main" id="{BA51E38E-EA73-4E13-91BF-95BBAA927DE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6638245" y="2781300"/>
                    <a:ext cx="402704" cy="465202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" name="台形 121">
                    <a:extLst>
                      <a:ext uri="{FF2B5EF4-FFF2-40B4-BE49-F238E27FC236}">
                        <a16:creationId xmlns:a16="http://schemas.microsoft.com/office/drawing/2014/main" id="{862329DD-FBE9-40B8-9141-A8EBB98B30AC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6805420" y="3173829"/>
                    <a:ext cx="79630" cy="131898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12B5D575-612A-4B79-871B-B86B80A2D9F2}"/>
                  </a:ext>
                </a:extLst>
              </p:cNvPr>
              <p:cNvGrpSpPr/>
              <p:nvPr/>
            </p:nvGrpSpPr>
            <p:grpSpPr>
              <a:xfrm>
                <a:off x="2637250" y="2719341"/>
                <a:ext cx="450538" cy="1146944"/>
                <a:chOff x="2681616" y="2575497"/>
                <a:chExt cx="507042" cy="1290788"/>
              </a:xfrm>
            </p:grpSpPr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CFCA3866-0681-4E31-940F-5A424A4DD728}"/>
                    </a:ext>
                  </a:extLst>
                </p:cNvPr>
                <p:cNvGrpSpPr/>
                <p:nvPr/>
              </p:nvGrpSpPr>
              <p:grpSpPr>
                <a:xfrm>
                  <a:off x="2681616" y="2575497"/>
                  <a:ext cx="507042" cy="1290788"/>
                  <a:chOff x="7586587" y="2874009"/>
                  <a:chExt cx="569025" cy="1448581"/>
                </a:xfrm>
              </p:grpSpPr>
              <p:sp>
                <p:nvSpPr>
                  <p:cNvPr id="113" name="四角形: 角を丸くする 112">
                    <a:extLst>
                      <a:ext uri="{FF2B5EF4-FFF2-40B4-BE49-F238E27FC236}">
                        <a16:creationId xmlns:a16="http://schemas.microsoft.com/office/drawing/2014/main" id="{84BA7936-4B4A-41CA-9470-3AD76B179E91}"/>
                      </a:ext>
                    </a:extLst>
                  </p:cNvPr>
                  <p:cNvSpPr/>
                  <p:nvPr/>
                </p:nvSpPr>
                <p:spPr bwMode="auto">
                  <a:xfrm rot="6403318" flipH="1">
                    <a:off x="7901397" y="3273328"/>
                    <a:ext cx="93731" cy="4055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楕円 113">
                    <a:extLst>
                      <a:ext uri="{FF2B5EF4-FFF2-40B4-BE49-F238E27FC236}">
                        <a16:creationId xmlns:a16="http://schemas.microsoft.com/office/drawing/2014/main" id="{8A187616-42F6-44CE-9AE0-DBCC325249B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7586587" y="2874009"/>
                    <a:ext cx="402704" cy="465202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四角形: 角を丸くする 114">
                    <a:extLst>
                      <a:ext uri="{FF2B5EF4-FFF2-40B4-BE49-F238E27FC236}">
                        <a16:creationId xmlns:a16="http://schemas.microsoft.com/office/drawing/2014/main" id="{0BBFEAE4-8E67-4174-83F4-DBCDF05587D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7678170" y="3368839"/>
                    <a:ext cx="220280" cy="49577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台形 115">
                    <a:extLst>
                      <a:ext uri="{FF2B5EF4-FFF2-40B4-BE49-F238E27FC236}">
                        <a16:creationId xmlns:a16="http://schemas.microsoft.com/office/drawing/2014/main" id="{EE48FDD9-A681-4E5B-BDE4-6F6813C8891A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7753763" y="3266538"/>
                    <a:ext cx="79630" cy="131898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四角形: 角を丸くする 116">
                    <a:extLst>
                      <a:ext uri="{FF2B5EF4-FFF2-40B4-BE49-F238E27FC236}">
                        <a16:creationId xmlns:a16="http://schemas.microsoft.com/office/drawing/2014/main" id="{F8F35C1C-4F31-4F5B-BD60-E8D31E059D5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7782313" y="3782292"/>
                    <a:ext cx="93732" cy="54029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8" name="四角形: 角を丸くする 117">
                    <a:extLst>
                      <a:ext uri="{FF2B5EF4-FFF2-40B4-BE49-F238E27FC236}">
                        <a16:creationId xmlns:a16="http://schemas.microsoft.com/office/drawing/2014/main" id="{95A9F244-28C9-4BCB-B4C4-D337470DCEB0}"/>
                      </a:ext>
                    </a:extLst>
                  </p:cNvPr>
                  <p:cNvSpPr/>
                  <p:nvPr/>
                </p:nvSpPr>
                <p:spPr bwMode="auto">
                  <a:xfrm rot="7042835" flipH="1">
                    <a:off x="7919311" y="3379985"/>
                    <a:ext cx="93731" cy="3788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125A568F-3A80-49FB-9D8D-C0E306B199E8}"/>
                    </a:ext>
                  </a:extLst>
                </p:cNvPr>
                <p:cNvSpPr/>
                <p:nvPr/>
              </p:nvSpPr>
              <p:spPr bwMode="auto">
                <a:xfrm flipH="1">
                  <a:off x="2806016" y="3365814"/>
                  <a:ext cx="60668" cy="479810"/>
                </a:xfrm>
                <a:custGeom>
                  <a:avLst/>
                  <a:gdLst>
                    <a:gd name="connsiteX0" fmla="*/ 18907 w 60668"/>
                    <a:gd name="connsiteY0" fmla="*/ 0 h 479810"/>
                    <a:gd name="connsiteX1" fmla="*/ 0 w 60668"/>
                    <a:gd name="connsiteY1" fmla="*/ 7832 h 479810"/>
                    <a:gd name="connsiteX2" fmla="*/ 10622 w 60668"/>
                    <a:gd name="connsiteY2" fmla="*/ 12232 h 479810"/>
                    <a:gd name="connsiteX3" fmla="*/ 22853 w 60668"/>
                    <a:gd name="connsiteY3" fmla="*/ 41761 h 479810"/>
                    <a:gd name="connsiteX4" fmla="*/ 22853 w 60668"/>
                    <a:gd name="connsiteY4" fmla="*/ 479810 h 479810"/>
                    <a:gd name="connsiteX5" fmla="*/ 48437 w 60668"/>
                    <a:gd name="connsiteY5" fmla="*/ 469213 h 479810"/>
                    <a:gd name="connsiteX6" fmla="*/ 60668 w 60668"/>
                    <a:gd name="connsiteY6" fmla="*/ 439683 h 479810"/>
                    <a:gd name="connsiteX7" fmla="*/ 60668 w 60668"/>
                    <a:gd name="connsiteY7" fmla="*/ 41761 h 479810"/>
                    <a:gd name="connsiteX8" fmla="*/ 18907 w 60668"/>
                    <a:gd name="connsiteY8" fmla="*/ 0 h 479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668" h="479810">
                      <a:moveTo>
                        <a:pt x="18907" y="0"/>
                      </a:moveTo>
                      <a:lnTo>
                        <a:pt x="0" y="7832"/>
                      </a:lnTo>
                      <a:lnTo>
                        <a:pt x="10622" y="12232"/>
                      </a:lnTo>
                      <a:cubicBezTo>
                        <a:pt x="18179" y="19789"/>
                        <a:pt x="22853" y="30229"/>
                        <a:pt x="22853" y="41761"/>
                      </a:cubicBezTo>
                      <a:lnTo>
                        <a:pt x="22853" y="479810"/>
                      </a:lnTo>
                      <a:lnTo>
                        <a:pt x="48437" y="469213"/>
                      </a:lnTo>
                      <a:cubicBezTo>
                        <a:pt x="55994" y="461655"/>
                        <a:pt x="60668" y="451215"/>
                        <a:pt x="60668" y="439683"/>
                      </a:cubicBezTo>
                      <a:lnTo>
                        <a:pt x="60668" y="41761"/>
                      </a:lnTo>
                      <a:cubicBezTo>
                        <a:pt x="60668" y="18697"/>
                        <a:pt x="41971" y="0"/>
                        <a:pt x="1890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E238F86B-586F-44CD-9E0B-800FFD4DA34E}"/>
                </a:ext>
              </a:extLst>
            </p:cNvPr>
            <p:cNvSpPr/>
            <p:nvPr/>
          </p:nvSpPr>
          <p:spPr bwMode="auto">
            <a:xfrm>
              <a:off x="2348813" y="2837913"/>
              <a:ext cx="1490328" cy="1490328"/>
            </a:xfrm>
            <a:custGeom>
              <a:avLst/>
              <a:gdLst>
                <a:gd name="connsiteX0" fmla="*/ 78952 w 1490328"/>
                <a:gd name="connsiteY0" fmla="*/ 0 h 1490328"/>
                <a:gd name="connsiteX1" fmla="*/ 745164 w 1490328"/>
                <a:gd name="connsiteY1" fmla="*/ 666212 h 1490328"/>
                <a:gd name="connsiteX2" fmla="*/ 1411376 w 1490328"/>
                <a:gd name="connsiteY2" fmla="*/ 0 h 1490328"/>
                <a:gd name="connsiteX3" fmla="*/ 1490328 w 1490328"/>
                <a:gd name="connsiteY3" fmla="*/ 78952 h 1490328"/>
                <a:gd name="connsiteX4" fmla="*/ 824116 w 1490328"/>
                <a:gd name="connsiteY4" fmla="*/ 745164 h 1490328"/>
                <a:gd name="connsiteX5" fmla="*/ 1490328 w 1490328"/>
                <a:gd name="connsiteY5" fmla="*/ 1411376 h 1490328"/>
                <a:gd name="connsiteX6" fmla="*/ 1411376 w 1490328"/>
                <a:gd name="connsiteY6" fmla="*/ 1490328 h 1490328"/>
                <a:gd name="connsiteX7" fmla="*/ 745164 w 1490328"/>
                <a:gd name="connsiteY7" fmla="*/ 824116 h 1490328"/>
                <a:gd name="connsiteX8" fmla="*/ 78952 w 1490328"/>
                <a:gd name="connsiteY8" fmla="*/ 1490328 h 1490328"/>
                <a:gd name="connsiteX9" fmla="*/ 0 w 1490328"/>
                <a:gd name="connsiteY9" fmla="*/ 1411376 h 1490328"/>
                <a:gd name="connsiteX10" fmla="*/ 666212 w 1490328"/>
                <a:gd name="connsiteY10" fmla="*/ 745164 h 1490328"/>
                <a:gd name="connsiteX11" fmla="*/ 0 w 1490328"/>
                <a:gd name="connsiteY11" fmla="*/ 78952 h 14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90328" h="1490328">
                  <a:moveTo>
                    <a:pt x="78952" y="0"/>
                  </a:moveTo>
                  <a:lnTo>
                    <a:pt x="745164" y="666212"/>
                  </a:lnTo>
                  <a:lnTo>
                    <a:pt x="1411376" y="0"/>
                  </a:lnTo>
                  <a:lnTo>
                    <a:pt x="1490328" y="78952"/>
                  </a:lnTo>
                  <a:lnTo>
                    <a:pt x="824116" y="745164"/>
                  </a:lnTo>
                  <a:lnTo>
                    <a:pt x="1490328" y="1411376"/>
                  </a:lnTo>
                  <a:lnTo>
                    <a:pt x="1411376" y="1490328"/>
                  </a:lnTo>
                  <a:lnTo>
                    <a:pt x="745164" y="824116"/>
                  </a:lnTo>
                  <a:lnTo>
                    <a:pt x="78952" y="1490328"/>
                  </a:lnTo>
                  <a:lnTo>
                    <a:pt x="0" y="1411376"/>
                  </a:lnTo>
                  <a:lnTo>
                    <a:pt x="666212" y="745164"/>
                  </a:lnTo>
                  <a:lnTo>
                    <a:pt x="0" y="7895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10B39774-8EEA-40A4-B6F1-42A9B16084A9}"/>
              </a:ext>
            </a:extLst>
          </p:cNvPr>
          <p:cNvGrpSpPr/>
          <p:nvPr/>
        </p:nvGrpSpPr>
        <p:grpSpPr>
          <a:xfrm>
            <a:off x="4216435" y="2795145"/>
            <a:ext cx="1494368" cy="1556710"/>
            <a:chOff x="4216435" y="2795145"/>
            <a:chExt cx="1494368" cy="1556710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AADF1B5F-681D-4642-B4A9-61364FD93D1C}"/>
                </a:ext>
              </a:extLst>
            </p:cNvPr>
            <p:cNvGrpSpPr/>
            <p:nvPr/>
          </p:nvGrpSpPr>
          <p:grpSpPr>
            <a:xfrm>
              <a:off x="4216435" y="2795145"/>
              <a:ext cx="1475005" cy="1556710"/>
              <a:chOff x="4216435" y="2795145"/>
              <a:chExt cx="1475005" cy="1556710"/>
            </a:xfrm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CE5CC211-EAAD-4349-9332-60735E614F46}"/>
                  </a:ext>
                </a:extLst>
              </p:cNvPr>
              <p:cNvGrpSpPr/>
              <p:nvPr/>
            </p:nvGrpSpPr>
            <p:grpSpPr>
              <a:xfrm>
                <a:off x="4216435" y="3276130"/>
                <a:ext cx="1338953" cy="1075725"/>
                <a:chOff x="5083570" y="4899935"/>
                <a:chExt cx="1902432" cy="1528428"/>
              </a:xfrm>
            </p:grpSpPr>
            <p:sp>
              <p:nvSpPr>
                <p:cNvPr id="148" name="四角形: 角を丸くする 147">
                  <a:extLst>
                    <a:ext uri="{FF2B5EF4-FFF2-40B4-BE49-F238E27FC236}">
                      <a16:creationId xmlns:a16="http://schemas.microsoft.com/office/drawing/2014/main" id="{3CCE8BF6-3D55-463F-B527-6510E42E7676}"/>
                    </a:ext>
                  </a:extLst>
                </p:cNvPr>
                <p:cNvSpPr/>
                <p:nvPr/>
              </p:nvSpPr>
              <p:spPr bwMode="auto">
                <a:xfrm flipH="1">
                  <a:off x="5968196" y="5769816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9" name="四角形: 角を丸くする 148">
                  <a:extLst>
                    <a:ext uri="{FF2B5EF4-FFF2-40B4-BE49-F238E27FC236}">
                      <a16:creationId xmlns:a16="http://schemas.microsoft.com/office/drawing/2014/main" id="{CDFD769C-D50A-4CDE-AFC2-A5DF546D591A}"/>
                    </a:ext>
                  </a:extLst>
                </p:cNvPr>
                <p:cNvSpPr/>
                <p:nvPr/>
              </p:nvSpPr>
              <p:spPr bwMode="auto">
                <a:xfrm rot="20588486" flipH="1">
                  <a:off x="5913823" y="5414321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0" name="四角形: 角を丸くする 149">
                  <a:extLst>
                    <a:ext uri="{FF2B5EF4-FFF2-40B4-BE49-F238E27FC236}">
                      <a16:creationId xmlns:a16="http://schemas.microsoft.com/office/drawing/2014/main" id="{0B87C4CC-7EE7-46F2-8AEF-E626A8FC68AD}"/>
                    </a:ext>
                  </a:extLst>
                </p:cNvPr>
                <p:cNvSpPr/>
                <p:nvPr/>
              </p:nvSpPr>
              <p:spPr bwMode="auto">
                <a:xfrm rot="6403318" flipH="1">
                  <a:off x="6172867" y="4951489"/>
                  <a:ext cx="133177" cy="4064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6874A138-944F-4973-AC91-24C176FFBA94}"/>
                    </a:ext>
                  </a:extLst>
                </p:cNvPr>
                <p:cNvSpPr/>
                <p:nvPr/>
              </p:nvSpPr>
              <p:spPr bwMode="auto">
                <a:xfrm rot="5400000">
                  <a:off x="5400937" y="4843299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" name="四角形: 角を丸くする 151">
                  <a:extLst>
                    <a:ext uri="{FF2B5EF4-FFF2-40B4-BE49-F238E27FC236}">
                      <a16:creationId xmlns:a16="http://schemas.microsoft.com/office/drawing/2014/main" id="{4FD5E731-C037-4618-A720-8E2C3648BF4A}"/>
                    </a:ext>
                  </a:extLst>
                </p:cNvPr>
                <p:cNvSpPr/>
                <p:nvPr/>
              </p:nvSpPr>
              <p:spPr bwMode="auto">
                <a:xfrm flipH="1">
                  <a:off x="5855138" y="4899935"/>
                  <a:ext cx="312982" cy="70441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四角形: 角を丸くする 152">
                  <a:extLst>
                    <a:ext uri="{FF2B5EF4-FFF2-40B4-BE49-F238E27FC236}">
                      <a16:creationId xmlns:a16="http://schemas.microsoft.com/office/drawing/2014/main" id="{9EB17D90-7603-4412-9254-12E6992D5839}"/>
                    </a:ext>
                  </a:extLst>
                </p:cNvPr>
                <p:cNvSpPr/>
                <p:nvPr/>
              </p:nvSpPr>
              <p:spPr bwMode="auto">
                <a:xfrm rot="18836757" flipH="1">
                  <a:off x="6060330" y="4982894"/>
                  <a:ext cx="133177" cy="3698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E7F9BC5D-66B7-4F1D-BB5A-4562EA7CA348}"/>
                    </a:ext>
                  </a:extLst>
                </p:cNvPr>
                <p:cNvGrpSpPr/>
                <p:nvPr/>
              </p:nvGrpSpPr>
              <p:grpSpPr>
                <a:xfrm rot="20985756">
                  <a:off x="5798206" y="5427325"/>
                  <a:ext cx="467580" cy="557450"/>
                  <a:chOff x="5793100" y="5364239"/>
                  <a:chExt cx="467580" cy="557450"/>
                </a:xfrm>
              </p:grpSpPr>
              <p:sp>
                <p:nvSpPr>
                  <p:cNvPr id="156" name="四角形: 角を丸くする 155">
                    <a:extLst>
                      <a:ext uri="{FF2B5EF4-FFF2-40B4-BE49-F238E27FC236}">
                        <a16:creationId xmlns:a16="http://schemas.microsoft.com/office/drawing/2014/main" id="{22363589-FB60-4248-9CE7-F2AD17A9D4A2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6004872" y="5364239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四角形: 角を丸くする 156">
                    <a:extLst>
                      <a:ext uri="{FF2B5EF4-FFF2-40B4-BE49-F238E27FC236}">
                        <a16:creationId xmlns:a16="http://schemas.microsoft.com/office/drawing/2014/main" id="{AE798BED-9C67-45E0-A78C-EF6317B491BE}"/>
                      </a:ext>
                    </a:extLst>
                  </p:cNvPr>
                  <p:cNvSpPr/>
                  <p:nvPr/>
                </p:nvSpPr>
                <p:spPr bwMode="auto">
                  <a:xfrm rot="3075288" flipH="1">
                    <a:off x="5960301" y="5621310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55" name="四角形: 角を丸くする 154">
                  <a:extLst>
                    <a:ext uri="{FF2B5EF4-FFF2-40B4-BE49-F238E27FC236}">
                      <a16:creationId xmlns:a16="http://schemas.microsoft.com/office/drawing/2014/main" id="{797F340D-B847-44A8-A6E8-2A1906FEF28A}"/>
                    </a:ext>
                  </a:extLst>
                </p:cNvPr>
                <p:cNvSpPr/>
                <p:nvPr/>
              </p:nvSpPr>
              <p:spPr bwMode="auto">
                <a:xfrm rot="6010132" flipH="1">
                  <a:off x="6277983" y="5091650"/>
                  <a:ext cx="133177" cy="3698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82A072D5-8165-46C6-9F7C-82AECAEEA46A}"/>
                  </a:ext>
                </a:extLst>
              </p:cNvPr>
              <p:cNvGrpSpPr/>
              <p:nvPr/>
            </p:nvGrpSpPr>
            <p:grpSpPr>
              <a:xfrm>
                <a:off x="5322913" y="3049881"/>
                <a:ext cx="362520" cy="758150"/>
                <a:chOff x="7586587" y="2874009"/>
                <a:chExt cx="569025" cy="1190024"/>
              </a:xfrm>
            </p:grpSpPr>
            <p:sp>
              <p:nvSpPr>
                <p:cNvPr id="142" name="四角形: 角を丸くする 141">
                  <a:extLst>
                    <a:ext uri="{FF2B5EF4-FFF2-40B4-BE49-F238E27FC236}">
                      <a16:creationId xmlns:a16="http://schemas.microsoft.com/office/drawing/2014/main" id="{5A0F5CF4-E42B-475E-8902-B034CE650034}"/>
                    </a:ext>
                  </a:extLst>
                </p:cNvPr>
                <p:cNvSpPr/>
                <p:nvPr/>
              </p:nvSpPr>
              <p:spPr bwMode="auto">
                <a:xfrm rot="6403318" flipH="1">
                  <a:off x="7901397" y="3273328"/>
                  <a:ext cx="93731" cy="40555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楕円 142">
                  <a:extLst>
                    <a:ext uri="{FF2B5EF4-FFF2-40B4-BE49-F238E27FC236}">
                      <a16:creationId xmlns:a16="http://schemas.microsoft.com/office/drawing/2014/main" id="{1E5E2601-C243-42E5-AFFE-3299A0E2C51A}"/>
                    </a:ext>
                  </a:extLst>
                </p:cNvPr>
                <p:cNvSpPr/>
                <p:nvPr/>
              </p:nvSpPr>
              <p:spPr bwMode="auto">
                <a:xfrm flipH="1">
                  <a:off x="7586587" y="2874009"/>
                  <a:ext cx="402704" cy="46520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四角形: 角を丸くする 143">
                  <a:extLst>
                    <a:ext uri="{FF2B5EF4-FFF2-40B4-BE49-F238E27FC236}">
                      <a16:creationId xmlns:a16="http://schemas.microsoft.com/office/drawing/2014/main" id="{E2DFB4A0-EF63-4027-83C3-06019621C44F}"/>
                    </a:ext>
                  </a:extLst>
                </p:cNvPr>
                <p:cNvSpPr/>
                <p:nvPr/>
              </p:nvSpPr>
              <p:spPr bwMode="auto">
                <a:xfrm flipH="1">
                  <a:off x="7678170" y="3368839"/>
                  <a:ext cx="220280" cy="49577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台形 144">
                  <a:extLst>
                    <a:ext uri="{FF2B5EF4-FFF2-40B4-BE49-F238E27FC236}">
                      <a16:creationId xmlns:a16="http://schemas.microsoft.com/office/drawing/2014/main" id="{458E5458-22F2-4C1C-94F5-B329F26C66F1}"/>
                    </a:ext>
                  </a:extLst>
                </p:cNvPr>
                <p:cNvSpPr/>
                <p:nvPr/>
              </p:nvSpPr>
              <p:spPr bwMode="auto">
                <a:xfrm flipH="1">
                  <a:off x="7753763" y="3266538"/>
                  <a:ext cx="79630" cy="131898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四角形: 角を丸くする 145">
                  <a:extLst>
                    <a:ext uri="{FF2B5EF4-FFF2-40B4-BE49-F238E27FC236}">
                      <a16:creationId xmlns:a16="http://schemas.microsoft.com/office/drawing/2014/main" id="{6EA8387A-7C6B-47CE-90C3-02D7524210B1}"/>
                    </a:ext>
                  </a:extLst>
                </p:cNvPr>
                <p:cNvSpPr/>
                <p:nvPr/>
              </p:nvSpPr>
              <p:spPr bwMode="auto">
                <a:xfrm rot="19185756" flipH="1">
                  <a:off x="7781027" y="3734946"/>
                  <a:ext cx="93732" cy="3290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四角形: 角を丸くする 146">
                  <a:extLst>
                    <a:ext uri="{FF2B5EF4-FFF2-40B4-BE49-F238E27FC236}">
                      <a16:creationId xmlns:a16="http://schemas.microsoft.com/office/drawing/2014/main" id="{25D28F1F-0E10-4C6B-BCB7-B4A4202A2F71}"/>
                    </a:ext>
                  </a:extLst>
                </p:cNvPr>
                <p:cNvSpPr/>
                <p:nvPr/>
              </p:nvSpPr>
              <p:spPr bwMode="auto">
                <a:xfrm rot="7042835" flipH="1">
                  <a:off x="7919311" y="3379985"/>
                  <a:ext cx="93731" cy="37887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FF566C56-AEDF-4609-B053-18CA5CA966B8}"/>
                  </a:ext>
                </a:extLst>
              </p:cNvPr>
              <p:cNvGrpSpPr/>
              <p:nvPr/>
            </p:nvGrpSpPr>
            <p:grpSpPr>
              <a:xfrm rot="627674">
                <a:off x="4733447" y="2795145"/>
                <a:ext cx="402704" cy="524427"/>
                <a:chOff x="6638245" y="2781300"/>
                <a:chExt cx="402704" cy="524427"/>
              </a:xfrm>
            </p:grpSpPr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BA7A1A73-BA1E-4B1C-96CF-E3ACFC284A84}"/>
                    </a:ext>
                  </a:extLst>
                </p:cNvPr>
                <p:cNvSpPr/>
                <p:nvPr/>
              </p:nvSpPr>
              <p:spPr bwMode="auto">
                <a:xfrm flipH="1">
                  <a:off x="6638245" y="2781300"/>
                  <a:ext cx="402704" cy="46520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台形 140">
                  <a:extLst>
                    <a:ext uri="{FF2B5EF4-FFF2-40B4-BE49-F238E27FC236}">
                      <a16:creationId xmlns:a16="http://schemas.microsoft.com/office/drawing/2014/main" id="{2442EE98-3893-410F-94A8-EF44272629F3}"/>
                    </a:ext>
                  </a:extLst>
                </p:cNvPr>
                <p:cNvSpPr/>
                <p:nvPr/>
              </p:nvSpPr>
              <p:spPr bwMode="auto">
                <a:xfrm flipH="1">
                  <a:off x="6805420" y="3173829"/>
                  <a:ext cx="79630" cy="131898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9" name="台形 138">
                <a:extLst>
                  <a:ext uri="{FF2B5EF4-FFF2-40B4-BE49-F238E27FC236}">
                    <a16:creationId xmlns:a16="http://schemas.microsoft.com/office/drawing/2014/main" id="{F1BC5FD1-FD40-4246-B6B0-853D06270B4A}"/>
                  </a:ext>
                </a:extLst>
              </p:cNvPr>
              <p:cNvSpPr/>
              <p:nvPr/>
            </p:nvSpPr>
            <p:spPr bwMode="auto">
              <a:xfrm rot="10800000">
                <a:off x="5332193" y="3521951"/>
                <a:ext cx="359247" cy="285873"/>
              </a:xfrm>
              <a:prstGeom prst="trapezoid">
                <a:avLst>
                  <a:gd name="adj" fmla="val 18336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FCD9A87A-14DE-43D1-AD6A-3E18527287AC}"/>
                </a:ext>
              </a:extLst>
            </p:cNvPr>
            <p:cNvSpPr/>
            <p:nvPr/>
          </p:nvSpPr>
          <p:spPr bwMode="auto">
            <a:xfrm>
              <a:off x="4220475" y="2837913"/>
              <a:ext cx="1490328" cy="1490328"/>
            </a:xfrm>
            <a:custGeom>
              <a:avLst/>
              <a:gdLst>
                <a:gd name="connsiteX0" fmla="*/ 78952 w 1490328"/>
                <a:gd name="connsiteY0" fmla="*/ 0 h 1490328"/>
                <a:gd name="connsiteX1" fmla="*/ 745164 w 1490328"/>
                <a:gd name="connsiteY1" fmla="*/ 666212 h 1490328"/>
                <a:gd name="connsiteX2" fmla="*/ 1411376 w 1490328"/>
                <a:gd name="connsiteY2" fmla="*/ 0 h 1490328"/>
                <a:gd name="connsiteX3" fmla="*/ 1490328 w 1490328"/>
                <a:gd name="connsiteY3" fmla="*/ 78952 h 1490328"/>
                <a:gd name="connsiteX4" fmla="*/ 824116 w 1490328"/>
                <a:gd name="connsiteY4" fmla="*/ 745164 h 1490328"/>
                <a:gd name="connsiteX5" fmla="*/ 1490328 w 1490328"/>
                <a:gd name="connsiteY5" fmla="*/ 1411376 h 1490328"/>
                <a:gd name="connsiteX6" fmla="*/ 1411376 w 1490328"/>
                <a:gd name="connsiteY6" fmla="*/ 1490328 h 1490328"/>
                <a:gd name="connsiteX7" fmla="*/ 745164 w 1490328"/>
                <a:gd name="connsiteY7" fmla="*/ 824116 h 1490328"/>
                <a:gd name="connsiteX8" fmla="*/ 78952 w 1490328"/>
                <a:gd name="connsiteY8" fmla="*/ 1490328 h 1490328"/>
                <a:gd name="connsiteX9" fmla="*/ 0 w 1490328"/>
                <a:gd name="connsiteY9" fmla="*/ 1411376 h 1490328"/>
                <a:gd name="connsiteX10" fmla="*/ 666212 w 1490328"/>
                <a:gd name="connsiteY10" fmla="*/ 745164 h 1490328"/>
                <a:gd name="connsiteX11" fmla="*/ 0 w 1490328"/>
                <a:gd name="connsiteY11" fmla="*/ 78952 h 14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90328" h="1490328">
                  <a:moveTo>
                    <a:pt x="78952" y="0"/>
                  </a:moveTo>
                  <a:lnTo>
                    <a:pt x="745164" y="666212"/>
                  </a:lnTo>
                  <a:lnTo>
                    <a:pt x="1411376" y="0"/>
                  </a:lnTo>
                  <a:lnTo>
                    <a:pt x="1490328" y="78952"/>
                  </a:lnTo>
                  <a:lnTo>
                    <a:pt x="824116" y="745164"/>
                  </a:lnTo>
                  <a:lnTo>
                    <a:pt x="1490328" y="1411376"/>
                  </a:lnTo>
                  <a:lnTo>
                    <a:pt x="1411376" y="1490328"/>
                  </a:lnTo>
                  <a:lnTo>
                    <a:pt x="745164" y="824116"/>
                  </a:lnTo>
                  <a:lnTo>
                    <a:pt x="78952" y="1490328"/>
                  </a:lnTo>
                  <a:lnTo>
                    <a:pt x="0" y="1411376"/>
                  </a:lnTo>
                  <a:lnTo>
                    <a:pt x="666212" y="745164"/>
                  </a:lnTo>
                  <a:lnTo>
                    <a:pt x="0" y="7895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27B39CE5-D183-4BF6-9B24-52763F79670A}"/>
              </a:ext>
            </a:extLst>
          </p:cNvPr>
          <p:cNvGrpSpPr/>
          <p:nvPr/>
        </p:nvGrpSpPr>
        <p:grpSpPr>
          <a:xfrm>
            <a:off x="6087375" y="2795145"/>
            <a:ext cx="1490328" cy="1556710"/>
            <a:chOff x="6087375" y="2795145"/>
            <a:chExt cx="1490328" cy="1556710"/>
          </a:xfrm>
        </p:grpSpPr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4290AC93-5A87-41C1-A781-6C35171AC76F}"/>
                </a:ext>
              </a:extLst>
            </p:cNvPr>
            <p:cNvGrpSpPr/>
            <p:nvPr/>
          </p:nvGrpSpPr>
          <p:grpSpPr>
            <a:xfrm>
              <a:off x="6159535" y="2795145"/>
              <a:ext cx="1338953" cy="1556710"/>
              <a:chOff x="6159535" y="2795145"/>
              <a:chExt cx="1338953" cy="1556710"/>
            </a:xfrm>
          </p:grpSpPr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47987DA5-3F17-4959-970B-AE8CC9E49C2E}"/>
                  </a:ext>
                </a:extLst>
              </p:cNvPr>
              <p:cNvGrpSpPr/>
              <p:nvPr/>
            </p:nvGrpSpPr>
            <p:grpSpPr>
              <a:xfrm>
                <a:off x="6159535" y="3276130"/>
                <a:ext cx="1338953" cy="1075725"/>
                <a:chOff x="5083570" y="4899935"/>
                <a:chExt cx="1902432" cy="1528428"/>
              </a:xfrm>
            </p:grpSpPr>
            <p:sp>
              <p:nvSpPr>
                <p:cNvPr id="173" name="四角形: 角を丸くする 172">
                  <a:extLst>
                    <a:ext uri="{FF2B5EF4-FFF2-40B4-BE49-F238E27FC236}">
                      <a16:creationId xmlns:a16="http://schemas.microsoft.com/office/drawing/2014/main" id="{14E7ABD8-27F5-49F4-94FF-54EE296DBF39}"/>
                    </a:ext>
                  </a:extLst>
                </p:cNvPr>
                <p:cNvSpPr/>
                <p:nvPr/>
              </p:nvSpPr>
              <p:spPr bwMode="auto">
                <a:xfrm flipH="1">
                  <a:off x="5968196" y="5769816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4" name="四角形: 角を丸くする 173">
                  <a:extLst>
                    <a:ext uri="{FF2B5EF4-FFF2-40B4-BE49-F238E27FC236}">
                      <a16:creationId xmlns:a16="http://schemas.microsoft.com/office/drawing/2014/main" id="{3C33AC64-002B-467D-B57E-38BEDE6B58FE}"/>
                    </a:ext>
                  </a:extLst>
                </p:cNvPr>
                <p:cNvSpPr/>
                <p:nvPr/>
              </p:nvSpPr>
              <p:spPr bwMode="auto">
                <a:xfrm rot="20588486" flipH="1">
                  <a:off x="5913823" y="5414321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5" name="四角形: 角を丸くする 174">
                  <a:extLst>
                    <a:ext uri="{FF2B5EF4-FFF2-40B4-BE49-F238E27FC236}">
                      <a16:creationId xmlns:a16="http://schemas.microsoft.com/office/drawing/2014/main" id="{74343D93-A71F-4173-A6D9-23F8595B3EE3}"/>
                    </a:ext>
                  </a:extLst>
                </p:cNvPr>
                <p:cNvSpPr/>
                <p:nvPr/>
              </p:nvSpPr>
              <p:spPr bwMode="auto">
                <a:xfrm rot="6403318" flipH="1">
                  <a:off x="6172867" y="4951489"/>
                  <a:ext cx="133177" cy="4064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22EF5472-5C29-458C-81C1-04867624E41B}"/>
                    </a:ext>
                  </a:extLst>
                </p:cNvPr>
                <p:cNvSpPr/>
                <p:nvPr/>
              </p:nvSpPr>
              <p:spPr bwMode="auto">
                <a:xfrm rot="5400000">
                  <a:off x="5400937" y="4843299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" name="四角形: 角を丸くする 176">
                  <a:extLst>
                    <a:ext uri="{FF2B5EF4-FFF2-40B4-BE49-F238E27FC236}">
                      <a16:creationId xmlns:a16="http://schemas.microsoft.com/office/drawing/2014/main" id="{0FF4E76B-8582-4F8A-8F48-F41B5F2789F8}"/>
                    </a:ext>
                  </a:extLst>
                </p:cNvPr>
                <p:cNvSpPr/>
                <p:nvPr/>
              </p:nvSpPr>
              <p:spPr bwMode="auto">
                <a:xfrm flipH="1">
                  <a:off x="5855138" y="4899935"/>
                  <a:ext cx="312982" cy="70441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四角形: 角を丸くする 177">
                  <a:extLst>
                    <a:ext uri="{FF2B5EF4-FFF2-40B4-BE49-F238E27FC236}">
                      <a16:creationId xmlns:a16="http://schemas.microsoft.com/office/drawing/2014/main" id="{33BC9E03-7647-4EDB-BA13-909952852DC2}"/>
                    </a:ext>
                  </a:extLst>
                </p:cNvPr>
                <p:cNvSpPr/>
                <p:nvPr/>
              </p:nvSpPr>
              <p:spPr bwMode="auto">
                <a:xfrm rot="18836757" flipH="1">
                  <a:off x="6060330" y="4982894"/>
                  <a:ext cx="133177" cy="3698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6FEED315-11C4-4A95-9208-1C301E474D41}"/>
                    </a:ext>
                  </a:extLst>
                </p:cNvPr>
                <p:cNvGrpSpPr/>
                <p:nvPr/>
              </p:nvGrpSpPr>
              <p:grpSpPr>
                <a:xfrm rot="20985756">
                  <a:off x="5798206" y="5427325"/>
                  <a:ext cx="467580" cy="557450"/>
                  <a:chOff x="5793100" y="5364239"/>
                  <a:chExt cx="467580" cy="557450"/>
                </a:xfrm>
              </p:grpSpPr>
              <p:sp>
                <p:nvSpPr>
                  <p:cNvPr id="181" name="四角形: 角を丸くする 180">
                    <a:extLst>
                      <a:ext uri="{FF2B5EF4-FFF2-40B4-BE49-F238E27FC236}">
                        <a16:creationId xmlns:a16="http://schemas.microsoft.com/office/drawing/2014/main" id="{8501F409-024A-429E-A49D-25954C6ACE3C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6004872" y="5364239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四角形: 角を丸くする 181">
                    <a:extLst>
                      <a:ext uri="{FF2B5EF4-FFF2-40B4-BE49-F238E27FC236}">
                        <a16:creationId xmlns:a16="http://schemas.microsoft.com/office/drawing/2014/main" id="{148C77C1-CB8C-4871-A7C9-1205075B5614}"/>
                      </a:ext>
                    </a:extLst>
                  </p:cNvPr>
                  <p:cNvSpPr/>
                  <p:nvPr/>
                </p:nvSpPr>
                <p:spPr bwMode="auto">
                  <a:xfrm rot="3075288" flipH="1">
                    <a:off x="5960301" y="5621310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80" name="四角形: 角を丸くする 179">
                  <a:extLst>
                    <a:ext uri="{FF2B5EF4-FFF2-40B4-BE49-F238E27FC236}">
                      <a16:creationId xmlns:a16="http://schemas.microsoft.com/office/drawing/2014/main" id="{0EA1426C-C453-4D63-B891-E058BBD7C870}"/>
                    </a:ext>
                  </a:extLst>
                </p:cNvPr>
                <p:cNvSpPr/>
                <p:nvPr/>
              </p:nvSpPr>
              <p:spPr bwMode="auto">
                <a:xfrm rot="6010132" flipH="1">
                  <a:off x="6277983" y="5091650"/>
                  <a:ext cx="133177" cy="3698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9F42BA14-22AB-4AD8-B524-9508A7D4F642}"/>
                  </a:ext>
                </a:extLst>
              </p:cNvPr>
              <p:cNvGrpSpPr/>
              <p:nvPr/>
            </p:nvGrpSpPr>
            <p:grpSpPr>
              <a:xfrm>
                <a:off x="6280275" y="2906896"/>
                <a:ext cx="507042" cy="1224022"/>
                <a:chOff x="7586587" y="2874009"/>
                <a:chExt cx="569025" cy="1373653"/>
              </a:xfrm>
            </p:grpSpPr>
            <p:sp>
              <p:nvSpPr>
                <p:cNvPr id="166" name="四角形: 角を丸くする 165">
                  <a:extLst>
                    <a:ext uri="{FF2B5EF4-FFF2-40B4-BE49-F238E27FC236}">
                      <a16:creationId xmlns:a16="http://schemas.microsoft.com/office/drawing/2014/main" id="{DB678A78-558F-45FD-95DC-F31B2C9926FD}"/>
                    </a:ext>
                  </a:extLst>
                </p:cNvPr>
                <p:cNvSpPr/>
                <p:nvPr/>
              </p:nvSpPr>
              <p:spPr bwMode="auto">
                <a:xfrm rot="6403318" flipH="1">
                  <a:off x="7901397" y="3273328"/>
                  <a:ext cx="93731" cy="40555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586FA902-FEE9-45B5-B9D8-AE0236DE55D4}"/>
                    </a:ext>
                  </a:extLst>
                </p:cNvPr>
                <p:cNvSpPr/>
                <p:nvPr/>
              </p:nvSpPr>
              <p:spPr bwMode="auto">
                <a:xfrm flipH="1">
                  <a:off x="7586587" y="2874009"/>
                  <a:ext cx="402704" cy="46520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四角形: 角を丸くする 167">
                  <a:extLst>
                    <a:ext uri="{FF2B5EF4-FFF2-40B4-BE49-F238E27FC236}">
                      <a16:creationId xmlns:a16="http://schemas.microsoft.com/office/drawing/2014/main" id="{92FFAA77-FC21-4958-B57C-03AEECE5FEDB}"/>
                    </a:ext>
                  </a:extLst>
                </p:cNvPr>
                <p:cNvSpPr/>
                <p:nvPr/>
              </p:nvSpPr>
              <p:spPr bwMode="auto">
                <a:xfrm flipH="1">
                  <a:off x="7678170" y="3368839"/>
                  <a:ext cx="220280" cy="49577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台形 168">
                  <a:extLst>
                    <a:ext uri="{FF2B5EF4-FFF2-40B4-BE49-F238E27FC236}">
                      <a16:creationId xmlns:a16="http://schemas.microsoft.com/office/drawing/2014/main" id="{FA8916DA-5CC8-4340-B80C-0CD61B6665FB}"/>
                    </a:ext>
                  </a:extLst>
                </p:cNvPr>
                <p:cNvSpPr/>
                <p:nvPr/>
              </p:nvSpPr>
              <p:spPr bwMode="auto">
                <a:xfrm flipH="1">
                  <a:off x="7753763" y="3266538"/>
                  <a:ext cx="79630" cy="131898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四角形: 角を丸くする 169">
                  <a:extLst>
                    <a:ext uri="{FF2B5EF4-FFF2-40B4-BE49-F238E27FC236}">
                      <a16:creationId xmlns:a16="http://schemas.microsoft.com/office/drawing/2014/main" id="{8B2DF3AD-63D9-4A34-AA56-6E88CBAE9C31}"/>
                    </a:ext>
                  </a:extLst>
                </p:cNvPr>
                <p:cNvSpPr/>
                <p:nvPr/>
              </p:nvSpPr>
              <p:spPr bwMode="auto">
                <a:xfrm rot="19185756" flipH="1">
                  <a:off x="7781027" y="3734946"/>
                  <a:ext cx="93732" cy="3290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四角形: 角を丸くする 170">
                  <a:extLst>
                    <a:ext uri="{FF2B5EF4-FFF2-40B4-BE49-F238E27FC236}">
                      <a16:creationId xmlns:a16="http://schemas.microsoft.com/office/drawing/2014/main" id="{26FE4F6A-8B67-4D9F-B024-679004CACD22}"/>
                    </a:ext>
                  </a:extLst>
                </p:cNvPr>
                <p:cNvSpPr/>
                <p:nvPr/>
              </p:nvSpPr>
              <p:spPr bwMode="auto">
                <a:xfrm rot="2461044" flipH="1">
                  <a:off x="7782313" y="3918574"/>
                  <a:ext cx="93732" cy="32908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2" name="四角形: 角を丸くする 171">
                  <a:extLst>
                    <a:ext uri="{FF2B5EF4-FFF2-40B4-BE49-F238E27FC236}">
                      <a16:creationId xmlns:a16="http://schemas.microsoft.com/office/drawing/2014/main" id="{82C519D9-3D7E-4ACD-B95A-4BADD2392046}"/>
                    </a:ext>
                  </a:extLst>
                </p:cNvPr>
                <p:cNvSpPr/>
                <p:nvPr/>
              </p:nvSpPr>
              <p:spPr bwMode="auto">
                <a:xfrm rot="7042835" flipH="1">
                  <a:off x="7919311" y="3379985"/>
                  <a:ext cx="93731" cy="37887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4AE11C93-3CBC-4638-BB0B-4407B6ABC94B}"/>
                  </a:ext>
                </a:extLst>
              </p:cNvPr>
              <p:cNvGrpSpPr/>
              <p:nvPr/>
            </p:nvGrpSpPr>
            <p:grpSpPr>
              <a:xfrm rot="627674">
                <a:off x="6676547" y="2795145"/>
                <a:ext cx="402704" cy="524427"/>
                <a:chOff x="6638245" y="2781300"/>
                <a:chExt cx="402704" cy="524427"/>
              </a:xfrm>
            </p:grpSpPr>
            <p:sp>
              <p:nvSpPr>
                <p:cNvPr id="164" name="楕円 163">
                  <a:extLst>
                    <a:ext uri="{FF2B5EF4-FFF2-40B4-BE49-F238E27FC236}">
                      <a16:creationId xmlns:a16="http://schemas.microsoft.com/office/drawing/2014/main" id="{C15CE40A-E3B0-49F5-B99B-4F7363C4CAD3}"/>
                    </a:ext>
                  </a:extLst>
                </p:cNvPr>
                <p:cNvSpPr/>
                <p:nvPr/>
              </p:nvSpPr>
              <p:spPr bwMode="auto">
                <a:xfrm flipH="1">
                  <a:off x="6638245" y="2781300"/>
                  <a:ext cx="402704" cy="46520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台形 164">
                  <a:extLst>
                    <a:ext uri="{FF2B5EF4-FFF2-40B4-BE49-F238E27FC236}">
                      <a16:creationId xmlns:a16="http://schemas.microsoft.com/office/drawing/2014/main" id="{DA3B35F3-5C8F-4984-91FE-F0AF12DD8AAC}"/>
                    </a:ext>
                  </a:extLst>
                </p:cNvPr>
                <p:cNvSpPr/>
                <p:nvPr/>
              </p:nvSpPr>
              <p:spPr bwMode="auto">
                <a:xfrm flipH="1">
                  <a:off x="6805420" y="3173829"/>
                  <a:ext cx="79630" cy="131898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5940F828-3A05-4864-AAB5-1EEA0EE562E9}"/>
                </a:ext>
              </a:extLst>
            </p:cNvPr>
            <p:cNvSpPr/>
            <p:nvPr/>
          </p:nvSpPr>
          <p:spPr bwMode="auto">
            <a:xfrm>
              <a:off x="6087375" y="2837913"/>
              <a:ext cx="1490328" cy="1490328"/>
            </a:xfrm>
            <a:custGeom>
              <a:avLst/>
              <a:gdLst>
                <a:gd name="connsiteX0" fmla="*/ 78952 w 1490328"/>
                <a:gd name="connsiteY0" fmla="*/ 0 h 1490328"/>
                <a:gd name="connsiteX1" fmla="*/ 745164 w 1490328"/>
                <a:gd name="connsiteY1" fmla="*/ 666212 h 1490328"/>
                <a:gd name="connsiteX2" fmla="*/ 1411376 w 1490328"/>
                <a:gd name="connsiteY2" fmla="*/ 0 h 1490328"/>
                <a:gd name="connsiteX3" fmla="*/ 1490328 w 1490328"/>
                <a:gd name="connsiteY3" fmla="*/ 78952 h 1490328"/>
                <a:gd name="connsiteX4" fmla="*/ 824116 w 1490328"/>
                <a:gd name="connsiteY4" fmla="*/ 745164 h 1490328"/>
                <a:gd name="connsiteX5" fmla="*/ 1490328 w 1490328"/>
                <a:gd name="connsiteY5" fmla="*/ 1411376 h 1490328"/>
                <a:gd name="connsiteX6" fmla="*/ 1411376 w 1490328"/>
                <a:gd name="connsiteY6" fmla="*/ 1490328 h 1490328"/>
                <a:gd name="connsiteX7" fmla="*/ 745164 w 1490328"/>
                <a:gd name="connsiteY7" fmla="*/ 824116 h 1490328"/>
                <a:gd name="connsiteX8" fmla="*/ 78952 w 1490328"/>
                <a:gd name="connsiteY8" fmla="*/ 1490328 h 1490328"/>
                <a:gd name="connsiteX9" fmla="*/ 0 w 1490328"/>
                <a:gd name="connsiteY9" fmla="*/ 1411376 h 1490328"/>
                <a:gd name="connsiteX10" fmla="*/ 666212 w 1490328"/>
                <a:gd name="connsiteY10" fmla="*/ 745164 h 1490328"/>
                <a:gd name="connsiteX11" fmla="*/ 0 w 1490328"/>
                <a:gd name="connsiteY11" fmla="*/ 78952 h 14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90328" h="1490328">
                  <a:moveTo>
                    <a:pt x="78952" y="0"/>
                  </a:moveTo>
                  <a:lnTo>
                    <a:pt x="745164" y="666212"/>
                  </a:lnTo>
                  <a:lnTo>
                    <a:pt x="1411376" y="0"/>
                  </a:lnTo>
                  <a:lnTo>
                    <a:pt x="1490328" y="78952"/>
                  </a:lnTo>
                  <a:lnTo>
                    <a:pt x="824116" y="745164"/>
                  </a:lnTo>
                  <a:lnTo>
                    <a:pt x="1490328" y="1411376"/>
                  </a:lnTo>
                  <a:lnTo>
                    <a:pt x="1411376" y="1490328"/>
                  </a:lnTo>
                  <a:lnTo>
                    <a:pt x="745164" y="824116"/>
                  </a:lnTo>
                  <a:lnTo>
                    <a:pt x="78952" y="1490328"/>
                  </a:lnTo>
                  <a:lnTo>
                    <a:pt x="0" y="1411376"/>
                  </a:lnTo>
                  <a:lnTo>
                    <a:pt x="666212" y="745164"/>
                  </a:lnTo>
                  <a:lnTo>
                    <a:pt x="0" y="7895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256BE38C-A929-4428-AF4F-3E5F448CAB87}"/>
              </a:ext>
            </a:extLst>
          </p:cNvPr>
          <p:cNvGrpSpPr/>
          <p:nvPr/>
        </p:nvGrpSpPr>
        <p:grpSpPr>
          <a:xfrm>
            <a:off x="7950681" y="2795145"/>
            <a:ext cx="1550759" cy="1556710"/>
            <a:chOff x="7950681" y="2795145"/>
            <a:chExt cx="1550759" cy="1556710"/>
          </a:xfrm>
        </p:grpSpPr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0E8E720F-6653-452B-BEF9-A54D60338CFF}"/>
                </a:ext>
              </a:extLst>
            </p:cNvPr>
            <p:cNvGrpSpPr/>
            <p:nvPr/>
          </p:nvGrpSpPr>
          <p:grpSpPr>
            <a:xfrm>
              <a:off x="8026435" y="2795145"/>
              <a:ext cx="1475005" cy="1556710"/>
              <a:chOff x="8026435" y="2795145"/>
              <a:chExt cx="1475005" cy="1556710"/>
            </a:xfrm>
          </p:grpSpPr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1E36B45D-F0BE-4DAB-8876-8D8D19D50DA4}"/>
                  </a:ext>
                </a:extLst>
              </p:cNvPr>
              <p:cNvGrpSpPr/>
              <p:nvPr/>
            </p:nvGrpSpPr>
            <p:grpSpPr>
              <a:xfrm>
                <a:off x="8026435" y="3276130"/>
                <a:ext cx="1338953" cy="1075725"/>
                <a:chOff x="5083570" y="4899935"/>
                <a:chExt cx="1902432" cy="1528428"/>
              </a:xfrm>
            </p:grpSpPr>
            <p:sp>
              <p:nvSpPr>
                <p:cNvPr id="206" name="四角形: 角を丸くする 205">
                  <a:extLst>
                    <a:ext uri="{FF2B5EF4-FFF2-40B4-BE49-F238E27FC236}">
                      <a16:creationId xmlns:a16="http://schemas.microsoft.com/office/drawing/2014/main" id="{122BF3AD-799B-4B31-AA94-059F118EC41A}"/>
                    </a:ext>
                  </a:extLst>
                </p:cNvPr>
                <p:cNvSpPr/>
                <p:nvPr/>
              </p:nvSpPr>
              <p:spPr bwMode="auto">
                <a:xfrm flipH="1">
                  <a:off x="5968196" y="5769816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7" name="四角形: 角を丸くする 206">
                  <a:extLst>
                    <a:ext uri="{FF2B5EF4-FFF2-40B4-BE49-F238E27FC236}">
                      <a16:creationId xmlns:a16="http://schemas.microsoft.com/office/drawing/2014/main" id="{D60793D6-3FB5-461C-86B8-7ACCEE75AF8C}"/>
                    </a:ext>
                  </a:extLst>
                </p:cNvPr>
                <p:cNvSpPr/>
                <p:nvPr/>
              </p:nvSpPr>
              <p:spPr bwMode="auto">
                <a:xfrm rot="20588486" flipH="1">
                  <a:off x="5913823" y="5414321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8" name="四角形: 角を丸くする 207">
                  <a:extLst>
                    <a:ext uri="{FF2B5EF4-FFF2-40B4-BE49-F238E27FC236}">
                      <a16:creationId xmlns:a16="http://schemas.microsoft.com/office/drawing/2014/main" id="{DDB81012-F24F-468E-ACA3-5DB9E81806BD}"/>
                    </a:ext>
                  </a:extLst>
                </p:cNvPr>
                <p:cNvSpPr/>
                <p:nvPr/>
              </p:nvSpPr>
              <p:spPr bwMode="auto">
                <a:xfrm rot="6403318" flipH="1">
                  <a:off x="6172867" y="4951489"/>
                  <a:ext cx="133177" cy="4064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A5E9B7B0-AFE7-44CF-8F66-9EEDB0F65BDE}"/>
                    </a:ext>
                  </a:extLst>
                </p:cNvPr>
                <p:cNvSpPr/>
                <p:nvPr/>
              </p:nvSpPr>
              <p:spPr bwMode="auto">
                <a:xfrm rot="5400000">
                  <a:off x="5400937" y="4843299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0" name="四角形: 角を丸くする 209">
                  <a:extLst>
                    <a:ext uri="{FF2B5EF4-FFF2-40B4-BE49-F238E27FC236}">
                      <a16:creationId xmlns:a16="http://schemas.microsoft.com/office/drawing/2014/main" id="{2FDD3BB9-1053-4981-A322-12E1E6D27C23}"/>
                    </a:ext>
                  </a:extLst>
                </p:cNvPr>
                <p:cNvSpPr/>
                <p:nvPr/>
              </p:nvSpPr>
              <p:spPr bwMode="auto">
                <a:xfrm flipH="1">
                  <a:off x="5855138" y="4899935"/>
                  <a:ext cx="312982" cy="70441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四角形: 角を丸くする 210">
                  <a:extLst>
                    <a:ext uri="{FF2B5EF4-FFF2-40B4-BE49-F238E27FC236}">
                      <a16:creationId xmlns:a16="http://schemas.microsoft.com/office/drawing/2014/main" id="{FA0CA1F9-C73B-461F-B2FF-40D4FC788C88}"/>
                    </a:ext>
                  </a:extLst>
                </p:cNvPr>
                <p:cNvSpPr/>
                <p:nvPr/>
              </p:nvSpPr>
              <p:spPr bwMode="auto">
                <a:xfrm rot="18836757" flipH="1">
                  <a:off x="6060330" y="4982894"/>
                  <a:ext cx="133177" cy="3698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939AF197-C21A-4585-B0F0-8B824B9C74AE}"/>
                    </a:ext>
                  </a:extLst>
                </p:cNvPr>
                <p:cNvGrpSpPr/>
                <p:nvPr/>
              </p:nvGrpSpPr>
              <p:grpSpPr>
                <a:xfrm rot="20985756">
                  <a:off x="5798206" y="5427325"/>
                  <a:ext cx="467580" cy="557450"/>
                  <a:chOff x="5793100" y="5364239"/>
                  <a:chExt cx="467580" cy="557450"/>
                </a:xfrm>
              </p:grpSpPr>
              <p:sp>
                <p:nvSpPr>
                  <p:cNvPr id="214" name="四角形: 角を丸くする 213">
                    <a:extLst>
                      <a:ext uri="{FF2B5EF4-FFF2-40B4-BE49-F238E27FC236}">
                        <a16:creationId xmlns:a16="http://schemas.microsoft.com/office/drawing/2014/main" id="{2CC50067-64FA-4C75-8CAD-7F2617F6757B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6004872" y="5364239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" name="四角形: 角を丸くする 214">
                    <a:extLst>
                      <a:ext uri="{FF2B5EF4-FFF2-40B4-BE49-F238E27FC236}">
                        <a16:creationId xmlns:a16="http://schemas.microsoft.com/office/drawing/2014/main" id="{3598962A-099A-4380-8393-0006FC8F9196}"/>
                      </a:ext>
                    </a:extLst>
                  </p:cNvPr>
                  <p:cNvSpPr/>
                  <p:nvPr/>
                </p:nvSpPr>
                <p:spPr bwMode="auto">
                  <a:xfrm rot="3075288" flipH="1">
                    <a:off x="5960301" y="5621310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13" name="四角形: 角を丸くする 212">
                  <a:extLst>
                    <a:ext uri="{FF2B5EF4-FFF2-40B4-BE49-F238E27FC236}">
                      <a16:creationId xmlns:a16="http://schemas.microsoft.com/office/drawing/2014/main" id="{7E707AD0-ED38-4978-8FF0-64F0CDDD91A9}"/>
                    </a:ext>
                  </a:extLst>
                </p:cNvPr>
                <p:cNvSpPr/>
                <p:nvPr/>
              </p:nvSpPr>
              <p:spPr bwMode="auto">
                <a:xfrm rot="6010132" flipH="1">
                  <a:off x="6277983" y="5091650"/>
                  <a:ext cx="133177" cy="3698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2D13B833-4BD9-4C9A-BED2-B91B188B0478}"/>
                  </a:ext>
                </a:extLst>
              </p:cNvPr>
              <p:cNvGrpSpPr/>
              <p:nvPr/>
            </p:nvGrpSpPr>
            <p:grpSpPr>
              <a:xfrm>
                <a:off x="8147175" y="2906896"/>
                <a:ext cx="507042" cy="1224022"/>
                <a:chOff x="7586587" y="2874009"/>
                <a:chExt cx="569025" cy="1373653"/>
              </a:xfrm>
            </p:grpSpPr>
            <p:sp>
              <p:nvSpPr>
                <p:cNvPr id="199" name="四角形: 角を丸くする 198">
                  <a:extLst>
                    <a:ext uri="{FF2B5EF4-FFF2-40B4-BE49-F238E27FC236}">
                      <a16:creationId xmlns:a16="http://schemas.microsoft.com/office/drawing/2014/main" id="{5BE4EE26-37A0-462A-B9CC-9AF368B4C460}"/>
                    </a:ext>
                  </a:extLst>
                </p:cNvPr>
                <p:cNvSpPr/>
                <p:nvPr/>
              </p:nvSpPr>
              <p:spPr bwMode="auto">
                <a:xfrm rot="6403318" flipH="1">
                  <a:off x="7901397" y="3273328"/>
                  <a:ext cx="93731" cy="40555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93E3BCBB-50D2-4067-AC03-F577D177FA00}"/>
                    </a:ext>
                  </a:extLst>
                </p:cNvPr>
                <p:cNvSpPr/>
                <p:nvPr/>
              </p:nvSpPr>
              <p:spPr bwMode="auto">
                <a:xfrm flipH="1">
                  <a:off x="7586587" y="2874009"/>
                  <a:ext cx="402704" cy="46520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四角形: 角を丸くする 200">
                  <a:extLst>
                    <a:ext uri="{FF2B5EF4-FFF2-40B4-BE49-F238E27FC236}">
                      <a16:creationId xmlns:a16="http://schemas.microsoft.com/office/drawing/2014/main" id="{6C0E6094-939A-4FA3-9DAC-E1BA6FAF5123}"/>
                    </a:ext>
                  </a:extLst>
                </p:cNvPr>
                <p:cNvSpPr/>
                <p:nvPr/>
              </p:nvSpPr>
              <p:spPr bwMode="auto">
                <a:xfrm flipH="1">
                  <a:off x="7678170" y="3368839"/>
                  <a:ext cx="220280" cy="49577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台形 201">
                  <a:extLst>
                    <a:ext uri="{FF2B5EF4-FFF2-40B4-BE49-F238E27FC236}">
                      <a16:creationId xmlns:a16="http://schemas.microsoft.com/office/drawing/2014/main" id="{6C16E3BB-24D0-42AB-AF66-87B0188C1BBB}"/>
                    </a:ext>
                  </a:extLst>
                </p:cNvPr>
                <p:cNvSpPr/>
                <p:nvPr/>
              </p:nvSpPr>
              <p:spPr bwMode="auto">
                <a:xfrm flipH="1">
                  <a:off x="7753763" y="3266538"/>
                  <a:ext cx="79630" cy="131898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四角形: 角を丸くする 202">
                  <a:extLst>
                    <a:ext uri="{FF2B5EF4-FFF2-40B4-BE49-F238E27FC236}">
                      <a16:creationId xmlns:a16="http://schemas.microsoft.com/office/drawing/2014/main" id="{322865D6-AD69-49C4-AA30-3E85241A4196}"/>
                    </a:ext>
                  </a:extLst>
                </p:cNvPr>
                <p:cNvSpPr/>
                <p:nvPr/>
              </p:nvSpPr>
              <p:spPr bwMode="auto">
                <a:xfrm rot="19185756" flipH="1">
                  <a:off x="7781027" y="3734946"/>
                  <a:ext cx="93732" cy="3290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四角形: 角を丸くする 203">
                  <a:extLst>
                    <a:ext uri="{FF2B5EF4-FFF2-40B4-BE49-F238E27FC236}">
                      <a16:creationId xmlns:a16="http://schemas.microsoft.com/office/drawing/2014/main" id="{3FC665F5-0D66-4690-BB0A-EE5F85FEB95F}"/>
                    </a:ext>
                  </a:extLst>
                </p:cNvPr>
                <p:cNvSpPr/>
                <p:nvPr/>
              </p:nvSpPr>
              <p:spPr bwMode="auto">
                <a:xfrm rot="2461044" flipH="1">
                  <a:off x="7782313" y="3918574"/>
                  <a:ext cx="93732" cy="32908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5" name="四角形: 角を丸くする 204">
                  <a:extLst>
                    <a:ext uri="{FF2B5EF4-FFF2-40B4-BE49-F238E27FC236}">
                      <a16:creationId xmlns:a16="http://schemas.microsoft.com/office/drawing/2014/main" id="{EFD6F2B6-5118-4D74-BEA5-D4FC13D5BE57}"/>
                    </a:ext>
                  </a:extLst>
                </p:cNvPr>
                <p:cNvSpPr/>
                <p:nvPr/>
              </p:nvSpPr>
              <p:spPr bwMode="auto">
                <a:xfrm rot="7042835" flipH="1">
                  <a:off x="7919311" y="3379985"/>
                  <a:ext cx="93731" cy="37887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23C6C127-1A9D-414D-9000-81AC4D58361A}"/>
                  </a:ext>
                </a:extLst>
              </p:cNvPr>
              <p:cNvGrpSpPr/>
              <p:nvPr/>
            </p:nvGrpSpPr>
            <p:grpSpPr>
              <a:xfrm rot="627674">
                <a:off x="8543447" y="2795145"/>
                <a:ext cx="402704" cy="524427"/>
                <a:chOff x="6638245" y="2781300"/>
                <a:chExt cx="402704" cy="524427"/>
              </a:xfrm>
            </p:grpSpPr>
            <p:sp>
              <p:nvSpPr>
                <p:cNvPr id="197" name="楕円 196">
                  <a:extLst>
                    <a:ext uri="{FF2B5EF4-FFF2-40B4-BE49-F238E27FC236}">
                      <a16:creationId xmlns:a16="http://schemas.microsoft.com/office/drawing/2014/main" id="{07E8BCFB-8D40-494F-A123-130A3F0626C4}"/>
                    </a:ext>
                  </a:extLst>
                </p:cNvPr>
                <p:cNvSpPr/>
                <p:nvPr/>
              </p:nvSpPr>
              <p:spPr bwMode="auto">
                <a:xfrm flipH="1">
                  <a:off x="6638245" y="2781300"/>
                  <a:ext cx="402704" cy="46520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台形 197">
                  <a:extLst>
                    <a:ext uri="{FF2B5EF4-FFF2-40B4-BE49-F238E27FC236}">
                      <a16:creationId xmlns:a16="http://schemas.microsoft.com/office/drawing/2014/main" id="{8A665D3A-2F72-478F-A407-058BD442A9DC}"/>
                    </a:ext>
                  </a:extLst>
                </p:cNvPr>
                <p:cNvSpPr/>
                <p:nvPr/>
              </p:nvSpPr>
              <p:spPr bwMode="auto">
                <a:xfrm flipH="1">
                  <a:off x="6805420" y="3173829"/>
                  <a:ext cx="79630" cy="131898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A81C6C3B-B304-431F-8BDA-94F63DFADB18}"/>
                  </a:ext>
                </a:extLst>
              </p:cNvPr>
              <p:cNvGrpSpPr/>
              <p:nvPr/>
            </p:nvGrpSpPr>
            <p:grpSpPr>
              <a:xfrm>
                <a:off x="9132913" y="3049881"/>
                <a:ext cx="362520" cy="758150"/>
                <a:chOff x="7586587" y="2874009"/>
                <a:chExt cx="569025" cy="1190024"/>
              </a:xfrm>
            </p:grpSpPr>
            <p:sp>
              <p:nvSpPr>
                <p:cNvPr id="191" name="四角形: 角を丸くする 190">
                  <a:extLst>
                    <a:ext uri="{FF2B5EF4-FFF2-40B4-BE49-F238E27FC236}">
                      <a16:creationId xmlns:a16="http://schemas.microsoft.com/office/drawing/2014/main" id="{C1AFCE4F-D99C-49DF-B06C-DF2DBE9D04DC}"/>
                    </a:ext>
                  </a:extLst>
                </p:cNvPr>
                <p:cNvSpPr/>
                <p:nvPr/>
              </p:nvSpPr>
              <p:spPr bwMode="auto">
                <a:xfrm rot="6403318" flipH="1">
                  <a:off x="7901397" y="3273328"/>
                  <a:ext cx="93731" cy="40555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楕円 191">
                  <a:extLst>
                    <a:ext uri="{FF2B5EF4-FFF2-40B4-BE49-F238E27FC236}">
                      <a16:creationId xmlns:a16="http://schemas.microsoft.com/office/drawing/2014/main" id="{A3B5E357-0C02-440E-8E98-8C2FDA84DCA0}"/>
                    </a:ext>
                  </a:extLst>
                </p:cNvPr>
                <p:cNvSpPr/>
                <p:nvPr/>
              </p:nvSpPr>
              <p:spPr bwMode="auto">
                <a:xfrm flipH="1">
                  <a:off x="7586587" y="2874009"/>
                  <a:ext cx="402704" cy="46520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四角形: 角を丸くする 192">
                  <a:extLst>
                    <a:ext uri="{FF2B5EF4-FFF2-40B4-BE49-F238E27FC236}">
                      <a16:creationId xmlns:a16="http://schemas.microsoft.com/office/drawing/2014/main" id="{32665FF3-5306-4A06-BA68-40F37B67ABD3}"/>
                    </a:ext>
                  </a:extLst>
                </p:cNvPr>
                <p:cNvSpPr/>
                <p:nvPr/>
              </p:nvSpPr>
              <p:spPr bwMode="auto">
                <a:xfrm flipH="1">
                  <a:off x="7678170" y="3368839"/>
                  <a:ext cx="220280" cy="49577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台形 193">
                  <a:extLst>
                    <a:ext uri="{FF2B5EF4-FFF2-40B4-BE49-F238E27FC236}">
                      <a16:creationId xmlns:a16="http://schemas.microsoft.com/office/drawing/2014/main" id="{6285E188-7198-4AD4-8BE1-77865A148560}"/>
                    </a:ext>
                  </a:extLst>
                </p:cNvPr>
                <p:cNvSpPr/>
                <p:nvPr/>
              </p:nvSpPr>
              <p:spPr bwMode="auto">
                <a:xfrm flipH="1">
                  <a:off x="7753763" y="3266538"/>
                  <a:ext cx="79630" cy="131898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四角形: 角を丸くする 194">
                  <a:extLst>
                    <a:ext uri="{FF2B5EF4-FFF2-40B4-BE49-F238E27FC236}">
                      <a16:creationId xmlns:a16="http://schemas.microsoft.com/office/drawing/2014/main" id="{C580A403-7160-4FFD-BC27-C71BB02EC5EA}"/>
                    </a:ext>
                  </a:extLst>
                </p:cNvPr>
                <p:cNvSpPr/>
                <p:nvPr/>
              </p:nvSpPr>
              <p:spPr bwMode="auto">
                <a:xfrm rot="19185756" flipH="1">
                  <a:off x="7781027" y="3734946"/>
                  <a:ext cx="93732" cy="3290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四角形: 角を丸くする 195">
                  <a:extLst>
                    <a:ext uri="{FF2B5EF4-FFF2-40B4-BE49-F238E27FC236}">
                      <a16:creationId xmlns:a16="http://schemas.microsoft.com/office/drawing/2014/main" id="{EB46801A-2AFE-41BE-874A-A3D17BD3258F}"/>
                    </a:ext>
                  </a:extLst>
                </p:cNvPr>
                <p:cNvSpPr/>
                <p:nvPr/>
              </p:nvSpPr>
              <p:spPr bwMode="auto">
                <a:xfrm rot="7042835" flipH="1">
                  <a:off x="7919311" y="3379985"/>
                  <a:ext cx="93731" cy="37887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A7B7B06D-3451-40FB-BD3E-D282FF9AD667}"/>
                  </a:ext>
                </a:extLst>
              </p:cNvPr>
              <p:cNvSpPr/>
              <p:nvPr/>
            </p:nvSpPr>
            <p:spPr bwMode="auto">
              <a:xfrm rot="10800000">
                <a:off x="9142193" y="3521951"/>
                <a:ext cx="359247" cy="285873"/>
              </a:xfrm>
              <a:prstGeom prst="trapezoid">
                <a:avLst>
                  <a:gd name="adj" fmla="val 18336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A7FB15E9-29C8-4A48-B19B-1EEE4F459095}"/>
                </a:ext>
              </a:extLst>
            </p:cNvPr>
            <p:cNvSpPr/>
            <p:nvPr/>
          </p:nvSpPr>
          <p:spPr bwMode="auto">
            <a:xfrm>
              <a:off x="7950681" y="2837913"/>
              <a:ext cx="1490328" cy="1490328"/>
            </a:xfrm>
            <a:custGeom>
              <a:avLst/>
              <a:gdLst>
                <a:gd name="connsiteX0" fmla="*/ 78952 w 1490328"/>
                <a:gd name="connsiteY0" fmla="*/ 0 h 1490328"/>
                <a:gd name="connsiteX1" fmla="*/ 745164 w 1490328"/>
                <a:gd name="connsiteY1" fmla="*/ 666212 h 1490328"/>
                <a:gd name="connsiteX2" fmla="*/ 1411376 w 1490328"/>
                <a:gd name="connsiteY2" fmla="*/ 0 h 1490328"/>
                <a:gd name="connsiteX3" fmla="*/ 1490328 w 1490328"/>
                <a:gd name="connsiteY3" fmla="*/ 78952 h 1490328"/>
                <a:gd name="connsiteX4" fmla="*/ 824116 w 1490328"/>
                <a:gd name="connsiteY4" fmla="*/ 745164 h 1490328"/>
                <a:gd name="connsiteX5" fmla="*/ 1490328 w 1490328"/>
                <a:gd name="connsiteY5" fmla="*/ 1411376 h 1490328"/>
                <a:gd name="connsiteX6" fmla="*/ 1411376 w 1490328"/>
                <a:gd name="connsiteY6" fmla="*/ 1490328 h 1490328"/>
                <a:gd name="connsiteX7" fmla="*/ 745164 w 1490328"/>
                <a:gd name="connsiteY7" fmla="*/ 824116 h 1490328"/>
                <a:gd name="connsiteX8" fmla="*/ 78952 w 1490328"/>
                <a:gd name="connsiteY8" fmla="*/ 1490328 h 1490328"/>
                <a:gd name="connsiteX9" fmla="*/ 0 w 1490328"/>
                <a:gd name="connsiteY9" fmla="*/ 1411376 h 1490328"/>
                <a:gd name="connsiteX10" fmla="*/ 666212 w 1490328"/>
                <a:gd name="connsiteY10" fmla="*/ 745164 h 1490328"/>
                <a:gd name="connsiteX11" fmla="*/ 0 w 1490328"/>
                <a:gd name="connsiteY11" fmla="*/ 78952 h 14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90328" h="1490328">
                  <a:moveTo>
                    <a:pt x="78952" y="0"/>
                  </a:moveTo>
                  <a:lnTo>
                    <a:pt x="745164" y="666212"/>
                  </a:lnTo>
                  <a:lnTo>
                    <a:pt x="1411376" y="0"/>
                  </a:lnTo>
                  <a:lnTo>
                    <a:pt x="1490328" y="78952"/>
                  </a:lnTo>
                  <a:lnTo>
                    <a:pt x="824116" y="745164"/>
                  </a:lnTo>
                  <a:lnTo>
                    <a:pt x="1490328" y="1411376"/>
                  </a:lnTo>
                  <a:lnTo>
                    <a:pt x="1411376" y="1490328"/>
                  </a:lnTo>
                  <a:lnTo>
                    <a:pt x="745164" y="824116"/>
                  </a:lnTo>
                  <a:lnTo>
                    <a:pt x="78952" y="1490328"/>
                  </a:lnTo>
                  <a:lnTo>
                    <a:pt x="0" y="1411376"/>
                  </a:lnTo>
                  <a:lnTo>
                    <a:pt x="666212" y="745164"/>
                  </a:lnTo>
                  <a:lnTo>
                    <a:pt x="0" y="7895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88A15274-7CEF-4CB4-AAD8-C27D67A8C355}"/>
              </a:ext>
            </a:extLst>
          </p:cNvPr>
          <p:cNvGrpSpPr/>
          <p:nvPr/>
        </p:nvGrpSpPr>
        <p:grpSpPr>
          <a:xfrm>
            <a:off x="472388" y="4752975"/>
            <a:ext cx="1490328" cy="1611174"/>
            <a:chOff x="472388" y="4752975"/>
            <a:chExt cx="1490328" cy="1611174"/>
          </a:xfrm>
        </p:grpSpPr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6BB80C76-1092-441C-B556-0B0FF0C7605D}"/>
                </a:ext>
              </a:extLst>
            </p:cNvPr>
            <p:cNvGrpSpPr/>
            <p:nvPr/>
          </p:nvGrpSpPr>
          <p:grpSpPr>
            <a:xfrm>
              <a:off x="511736" y="4752975"/>
              <a:ext cx="1373583" cy="1611174"/>
              <a:chOff x="511736" y="4752975"/>
              <a:chExt cx="1373583" cy="1611174"/>
            </a:xfrm>
          </p:grpSpPr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FBECF8E2-4E00-455B-9CA5-EBEC8DCEBA9F}"/>
                  </a:ext>
                </a:extLst>
              </p:cNvPr>
              <p:cNvGrpSpPr/>
              <p:nvPr/>
            </p:nvGrpSpPr>
            <p:grpSpPr>
              <a:xfrm>
                <a:off x="511736" y="4752975"/>
                <a:ext cx="1373583" cy="1611174"/>
                <a:chOff x="9177896" y="4792891"/>
                <a:chExt cx="1902432" cy="2231499"/>
              </a:xfrm>
            </p:grpSpPr>
            <p:sp>
              <p:nvSpPr>
                <p:cNvPr id="222" name="四角形: 角を丸くする 221">
                  <a:extLst>
                    <a:ext uri="{FF2B5EF4-FFF2-40B4-BE49-F238E27FC236}">
                      <a16:creationId xmlns:a16="http://schemas.microsoft.com/office/drawing/2014/main" id="{B22885A5-91D2-48D0-86D0-EA468B2A7B89}"/>
                    </a:ext>
                  </a:extLst>
                </p:cNvPr>
                <p:cNvSpPr/>
                <p:nvPr/>
              </p:nvSpPr>
              <p:spPr bwMode="auto">
                <a:xfrm flipH="1">
                  <a:off x="10062522" y="6365843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3" name="四角形: 角を丸くする 222">
                  <a:extLst>
                    <a:ext uri="{FF2B5EF4-FFF2-40B4-BE49-F238E27FC236}">
                      <a16:creationId xmlns:a16="http://schemas.microsoft.com/office/drawing/2014/main" id="{A0D336A2-EF91-426D-873A-448DEBBC36D7}"/>
                    </a:ext>
                  </a:extLst>
                </p:cNvPr>
                <p:cNvSpPr/>
                <p:nvPr/>
              </p:nvSpPr>
              <p:spPr bwMode="auto">
                <a:xfrm rot="20588486" flipH="1">
                  <a:off x="10008149" y="6010348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4" name="四角形: 角を丸くする 223">
                  <a:extLst>
                    <a:ext uri="{FF2B5EF4-FFF2-40B4-BE49-F238E27FC236}">
                      <a16:creationId xmlns:a16="http://schemas.microsoft.com/office/drawing/2014/main" id="{91CABD2B-A7B7-4C40-92A2-EF33E57FCAAD}"/>
                    </a:ext>
                  </a:extLst>
                </p:cNvPr>
                <p:cNvSpPr/>
                <p:nvPr/>
              </p:nvSpPr>
              <p:spPr bwMode="auto">
                <a:xfrm rot="6807611" flipH="1">
                  <a:off x="10254622" y="5496935"/>
                  <a:ext cx="133177" cy="440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762BD60B-908E-45D3-A971-C35A40BD60D3}"/>
                    </a:ext>
                  </a:extLst>
                </p:cNvPr>
                <p:cNvSpPr/>
                <p:nvPr/>
              </p:nvSpPr>
              <p:spPr bwMode="auto">
                <a:xfrm rot="5400000">
                  <a:off x="9495263" y="5439326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D88D7A49-8B60-4523-8A4E-62CA629A3F8F}"/>
                    </a:ext>
                  </a:extLst>
                </p:cNvPr>
                <p:cNvGrpSpPr/>
                <p:nvPr/>
              </p:nvGrpSpPr>
              <p:grpSpPr>
                <a:xfrm flipH="1">
                  <a:off x="9819341" y="4792891"/>
                  <a:ext cx="572176" cy="1407487"/>
                  <a:chOff x="10094708" y="1504095"/>
                  <a:chExt cx="505191" cy="1242709"/>
                </a:xfrm>
              </p:grpSpPr>
              <p:sp>
                <p:nvSpPr>
                  <p:cNvPr id="230" name="楕円 229">
                    <a:extLst>
                      <a:ext uri="{FF2B5EF4-FFF2-40B4-BE49-F238E27FC236}">
                        <a16:creationId xmlns:a16="http://schemas.microsoft.com/office/drawing/2014/main" id="{FEC65940-DDF9-4DCC-88B2-7704D68A4F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094708" y="1504095"/>
                    <a:ext cx="505191" cy="58359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四角形: 角を丸くする 230">
                    <a:extLst>
                      <a:ext uri="{FF2B5EF4-FFF2-40B4-BE49-F238E27FC236}">
                        <a16:creationId xmlns:a16="http://schemas.microsoft.com/office/drawing/2014/main" id="{4A3A839F-AE48-4BEC-A05D-BA9374DCDF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08668" y="2124857"/>
                    <a:ext cx="276341" cy="62194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台形 231">
                    <a:extLst>
                      <a:ext uri="{FF2B5EF4-FFF2-40B4-BE49-F238E27FC236}">
                        <a16:creationId xmlns:a16="http://schemas.microsoft.com/office/drawing/2014/main" id="{1E5F9E51-89E4-4D87-BC56-11B26E493A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90282" y="1996521"/>
                    <a:ext cx="99895" cy="165466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7" name="グループ化 226">
                  <a:extLst>
                    <a:ext uri="{FF2B5EF4-FFF2-40B4-BE49-F238E27FC236}">
                      <a16:creationId xmlns:a16="http://schemas.microsoft.com/office/drawing/2014/main" id="{79BA9466-2BDE-4921-9788-2FB1132BEFC6}"/>
                    </a:ext>
                  </a:extLst>
                </p:cNvPr>
                <p:cNvGrpSpPr/>
                <p:nvPr/>
              </p:nvGrpSpPr>
              <p:grpSpPr>
                <a:xfrm rot="20985756">
                  <a:off x="9892532" y="6023352"/>
                  <a:ext cx="467580" cy="557450"/>
                  <a:chOff x="5793100" y="5364239"/>
                  <a:chExt cx="467580" cy="557450"/>
                </a:xfrm>
              </p:grpSpPr>
              <p:sp>
                <p:nvSpPr>
                  <p:cNvPr id="228" name="四角形: 角を丸くする 227">
                    <a:extLst>
                      <a:ext uri="{FF2B5EF4-FFF2-40B4-BE49-F238E27FC236}">
                        <a16:creationId xmlns:a16="http://schemas.microsoft.com/office/drawing/2014/main" id="{057AADC0-3873-459B-90F0-7CDE1B681E93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6004872" y="5364239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四角形: 角を丸くする 228">
                    <a:extLst>
                      <a:ext uri="{FF2B5EF4-FFF2-40B4-BE49-F238E27FC236}">
                        <a16:creationId xmlns:a16="http://schemas.microsoft.com/office/drawing/2014/main" id="{A44731D4-2EF4-4CA8-ADC5-BF91C79CDBFD}"/>
                      </a:ext>
                    </a:extLst>
                  </p:cNvPr>
                  <p:cNvSpPr/>
                  <p:nvPr/>
                </p:nvSpPr>
                <p:spPr bwMode="auto">
                  <a:xfrm rot="3075288" flipH="1">
                    <a:off x="5960301" y="5621310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  <p:sp>
            <p:nvSpPr>
              <p:cNvPr id="220" name="四角形: 角を丸くする 219">
                <a:extLst>
                  <a:ext uri="{FF2B5EF4-FFF2-40B4-BE49-F238E27FC236}">
                    <a16:creationId xmlns:a16="http://schemas.microsoft.com/office/drawing/2014/main" id="{BEEF3BE8-8C2E-4F5A-BF64-9777B2E3FB8F}"/>
                  </a:ext>
                </a:extLst>
              </p:cNvPr>
              <p:cNvSpPr/>
              <p:nvPr/>
            </p:nvSpPr>
            <p:spPr bwMode="auto">
              <a:xfrm rot="15358641">
                <a:off x="1188460" y="4903761"/>
                <a:ext cx="127684" cy="237180"/>
              </a:xfrm>
              <a:prstGeom prst="round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C9C27A5A-00D3-4F41-B9C5-84FAA7BDD9A0}"/>
                  </a:ext>
                </a:extLst>
              </p:cNvPr>
              <p:cNvSpPr/>
              <p:nvPr/>
            </p:nvSpPr>
            <p:spPr bwMode="auto">
              <a:xfrm rot="19786644" flipH="1">
                <a:off x="1142129" y="5059296"/>
                <a:ext cx="268571" cy="282634"/>
              </a:xfrm>
              <a:custGeom>
                <a:avLst/>
                <a:gdLst>
                  <a:gd name="connsiteX0" fmla="*/ 113674 w 371974"/>
                  <a:gd name="connsiteY0" fmla="*/ 19504 h 391452"/>
                  <a:gd name="connsiteX1" fmla="*/ 66589 w 371974"/>
                  <a:gd name="connsiteY1" fmla="*/ 0 h 391452"/>
                  <a:gd name="connsiteX2" fmla="*/ 0 w 371974"/>
                  <a:gd name="connsiteY2" fmla="*/ 66589 h 391452"/>
                  <a:gd name="connsiteX3" fmla="*/ 0 w 371974"/>
                  <a:gd name="connsiteY3" fmla="*/ 303304 h 391452"/>
                  <a:gd name="connsiteX4" fmla="*/ 5233 w 371974"/>
                  <a:gd name="connsiteY4" fmla="*/ 329223 h 391452"/>
                  <a:gd name="connsiteX5" fmla="*/ 5589 w 371974"/>
                  <a:gd name="connsiteY5" fmla="*/ 329751 h 391452"/>
                  <a:gd name="connsiteX6" fmla="*/ 6358 w 371974"/>
                  <a:gd name="connsiteY6" fmla="*/ 334973 h 391452"/>
                  <a:gd name="connsiteX7" fmla="*/ 65476 w 371974"/>
                  <a:gd name="connsiteY7" fmla="*/ 378832 h 391452"/>
                  <a:gd name="connsiteX8" fmla="*/ 301861 w 371974"/>
                  <a:gd name="connsiteY8" fmla="*/ 391358 h 391452"/>
                  <a:gd name="connsiteX9" fmla="*/ 371879 w 371974"/>
                  <a:gd name="connsiteY9" fmla="*/ 328386 h 391452"/>
                  <a:gd name="connsiteX10" fmla="*/ 308907 w 371974"/>
                  <a:gd name="connsiteY10" fmla="*/ 258366 h 391452"/>
                  <a:gd name="connsiteX11" fmla="*/ 133177 w 371974"/>
                  <a:gd name="connsiteY11" fmla="*/ 249055 h 391452"/>
                  <a:gd name="connsiteX12" fmla="*/ 133178 w 371974"/>
                  <a:gd name="connsiteY12" fmla="*/ 66589 h 391452"/>
                  <a:gd name="connsiteX13" fmla="*/ 113674 w 371974"/>
                  <a:gd name="connsiteY13" fmla="*/ 19504 h 391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974" h="391452">
                    <a:moveTo>
                      <a:pt x="113674" y="19504"/>
                    </a:moveTo>
                    <a:cubicBezTo>
                      <a:pt x="101624" y="7453"/>
                      <a:pt x="84977" y="0"/>
                      <a:pt x="66589" y="0"/>
                    </a:cubicBezTo>
                    <a:cubicBezTo>
                      <a:pt x="29813" y="0"/>
                      <a:pt x="0" y="29813"/>
                      <a:pt x="0" y="66589"/>
                    </a:cubicBezTo>
                    <a:lnTo>
                      <a:pt x="0" y="303304"/>
                    </a:lnTo>
                    <a:cubicBezTo>
                      <a:pt x="0" y="312498"/>
                      <a:pt x="1863" y="321257"/>
                      <a:pt x="5233" y="329223"/>
                    </a:cubicBezTo>
                    <a:lnTo>
                      <a:pt x="5589" y="329751"/>
                    </a:lnTo>
                    <a:lnTo>
                      <a:pt x="6358" y="334973"/>
                    </a:lnTo>
                    <a:cubicBezTo>
                      <a:pt x="15189" y="359374"/>
                      <a:pt x="37933" y="377372"/>
                      <a:pt x="65476" y="378832"/>
                    </a:cubicBezTo>
                    <a:cubicBezTo>
                      <a:pt x="144270" y="383007"/>
                      <a:pt x="223066" y="387183"/>
                      <a:pt x="301861" y="391358"/>
                    </a:cubicBezTo>
                    <a:cubicBezTo>
                      <a:pt x="338586" y="393304"/>
                      <a:pt x="369934" y="365110"/>
                      <a:pt x="371879" y="328386"/>
                    </a:cubicBezTo>
                    <a:cubicBezTo>
                      <a:pt x="373826" y="291662"/>
                      <a:pt x="345632" y="260313"/>
                      <a:pt x="308907" y="258366"/>
                    </a:cubicBezTo>
                    <a:lnTo>
                      <a:pt x="133177" y="249055"/>
                    </a:lnTo>
                    <a:lnTo>
                      <a:pt x="133178" y="66589"/>
                    </a:lnTo>
                    <a:cubicBezTo>
                      <a:pt x="133178" y="48202"/>
                      <a:pt x="125724" y="31554"/>
                      <a:pt x="113674" y="1950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4AD650BE-3FF3-434E-8704-BF46CEE85D98}"/>
                </a:ext>
              </a:extLst>
            </p:cNvPr>
            <p:cNvSpPr/>
            <p:nvPr/>
          </p:nvSpPr>
          <p:spPr bwMode="auto">
            <a:xfrm>
              <a:off x="472388" y="4787482"/>
              <a:ext cx="1490328" cy="1490328"/>
            </a:xfrm>
            <a:custGeom>
              <a:avLst/>
              <a:gdLst>
                <a:gd name="connsiteX0" fmla="*/ 78952 w 1490328"/>
                <a:gd name="connsiteY0" fmla="*/ 0 h 1490328"/>
                <a:gd name="connsiteX1" fmla="*/ 745164 w 1490328"/>
                <a:gd name="connsiteY1" fmla="*/ 666212 h 1490328"/>
                <a:gd name="connsiteX2" fmla="*/ 1411376 w 1490328"/>
                <a:gd name="connsiteY2" fmla="*/ 0 h 1490328"/>
                <a:gd name="connsiteX3" fmla="*/ 1490328 w 1490328"/>
                <a:gd name="connsiteY3" fmla="*/ 78952 h 1490328"/>
                <a:gd name="connsiteX4" fmla="*/ 824116 w 1490328"/>
                <a:gd name="connsiteY4" fmla="*/ 745164 h 1490328"/>
                <a:gd name="connsiteX5" fmla="*/ 1490328 w 1490328"/>
                <a:gd name="connsiteY5" fmla="*/ 1411376 h 1490328"/>
                <a:gd name="connsiteX6" fmla="*/ 1411376 w 1490328"/>
                <a:gd name="connsiteY6" fmla="*/ 1490328 h 1490328"/>
                <a:gd name="connsiteX7" fmla="*/ 745164 w 1490328"/>
                <a:gd name="connsiteY7" fmla="*/ 824116 h 1490328"/>
                <a:gd name="connsiteX8" fmla="*/ 78952 w 1490328"/>
                <a:gd name="connsiteY8" fmla="*/ 1490328 h 1490328"/>
                <a:gd name="connsiteX9" fmla="*/ 0 w 1490328"/>
                <a:gd name="connsiteY9" fmla="*/ 1411376 h 1490328"/>
                <a:gd name="connsiteX10" fmla="*/ 666212 w 1490328"/>
                <a:gd name="connsiteY10" fmla="*/ 745164 h 1490328"/>
                <a:gd name="connsiteX11" fmla="*/ 0 w 1490328"/>
                <a:gd name="connsiteY11" fmla="*/ 78952 h 14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90328" h="1490328">
                  <a:moveTo>
                    <a:pt x="78952" y="0"/>
                  </a:moveTo>
                  <a:lnTo>
                    <a:pt x="745164" y="666212"/>
                  </a:lnTo>
                  <a:lnTo>
                    <a:pt x="1411376" y="0"/>
                  </a:lnTo>
                  <a:lnTo>
                    <a:pt x="1490328" y="78952"/>
                  </a:lnTo>
                  <a:lnTo>
                    <a:pt x="824116" y="745164"/>
                  </a:lnTo>
                  <a:lnTo>
                    <a:pt x="1490328" y="1411376"/>
                  </a:lnTo>
                  <a:lnTo>
                    <a:pt x="1411376" y="1490328"/>
                  </a:lnTo>
                  <a:lnTo>
                    <a:pt x="745164" y="824116"/>
                  </a:lnTo>
                  <a:lnTo>
                    <a:pt x="78952" y="1490328"/>
                  </a:lnTo>
                  <a:lnTo>
                    <a:pt x="0" y="1411376"/>
                  </a:lnTo>
                  <a:lnTo>
                    <a:pt x="666212" y="745164"/>
                  </a:lnTo>
                  <a:lnTo>
                    <a:pt x="0" y="7895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932B0965-E750-47B3-9B1A-2C5167E8876D}"/>
              </a:ext>
            </a:extLst>
          </p:cNvPr>
          <p:cNvGrpSpPr/>
          <p:nvPr/>
        </p:nvGrpSpPr>
        <p:grpSpPr>
          <a:xfrm>
            <a:off x="2348813" y="4787482"/>
            <a:ext cx="1490328" cy="1591580"/>
            <a:chOff x="2348813" y="4787482"/>
            <a:chExt cx="1490328" cy="1591580"/>
          </a:xfrm>
        </p:grpSpPr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0EAFCF34-80A7-49FF-8BC9-9F6B84F28A52}"/>
                </a:ext>
              </a:extLst>
            </p:cNvPr>
            <p:cNvGrpSpPr/>
            <p:nvPr/>
          </p:nvGrpSpPr>
          <p:grpSpPr>
            <a:xfrm>
              <a:off x="2424279" y="4808508"/>
              <a:ext cx="1338953" cy="1570554"/>
              <a:chOff x="2424279" y="4808508"/>
              <a:chExt cx="1338953" cy="1570554"/>
            </a:xfrm>
          </p:grpSpPr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AFD25EE3-694A-46F5-9069-4B1A3059B25F}"/>
                  </a:ext>
                </a:extLst>
              </p:cNvPr>
              <p:cNvGrpSpPr/>
              <p:nvPr/>
            </p:nvGrpSpPr>
            <p:grpSpPr>
              <a:xfrm>
                <a:off x="2424279" y="4808508"/>
                <a:ext cx="1338953" cy="1570554"/>
                <a:chOff x="5083570" y="4196864"/>
                <a:chExt cx="1902432" cy="2231499"/>
              </a:xfrm>
            </p:grpSpPr>
            <p:sp>
              <p:nvSpPr>
                <p:cNvPr id="239" name="四角形: 角を丸くする 238">
                  <a:extLst>
                    <a:ext uri="{FF2B5EF4-FFF2-40B4-BE49-F238E27FC236}">
                      <a16:creationId xmlns:a16="http://schemas.microsoft.com/office/drawing/2014/main" id="{E97647E0-DF71-4AED-B9F3-7002B79DC255}"/>
                    </a:ext>
                  </a:extLst>
                </p:cNvPr>
                <p:cNvSpPr/>
                <p:nvPr/>
              </p:nvSpPr>
              <p:spPr bwMode="auto">
                <a:xfrm flipH="1">
                  <a:off x="5968196" y="5769816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0" name="四角形: 角を丸くする 239">
                  <a:extLst>
                    <a:ext uri="{FF2B5EF4-FFF2-40B4-BE49-F238E27FC236}">
                      <a16:creationId xmlns:a16="http://schemas.microsoft.com/office/drawing/2014/main" id="{E3E30E8B-50E3-49E7-B35E-AF6136A5EBB6}"/>
                    </a:ext>
                  </a:extLst>
                </p:cNvPr>
                <p:cNvSpPr/>
                <p:nvPr/>
              </p:nvSpPr>
              <p:spPr bwMode="auto">
                <a:xfrm rot="20588486" flipH="1">
                  <a:off x="5913823" y="5414321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1" name="四角形: 角を丸くする 240">
                  <a:extLst>
                    <a:ext uri="{FF2B5EF4-FFF2-40B4-BE49-F238E27FC236}">
                      <a16:creationId xmlns:a16="http://schemas.microsoft.com/office/drawing/2014/main" id="{F0410308-8600-43F0-B35A-06DFC4CA265F}"/>
                    </a:ext>
                  </a:extLst>
                </p:cNvPr>
                <p:cNvSpPr/>
                <p:nvPr/>
              </p:nvSpPr>
              <p:spPr bwMode="auto">
                <a:xfrm rot="6403318" flipH="1">
                  <a:off x="6172867" y="4951489"/>
                  <a:ext cx="133177" cy="4064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4EEF8340-EC55-4B81-A054-24A32CE0C313}"/>
                    </a:ext>
                  </a:extLst>
                </p:cNvPr>
                <p:cNvSpPr/>
                <p:nvPr/>
              </p:nvSpPr>
              <p:spPr bwMode="auto">
                <a:xfrm rot="5400000">
                  <a:off x="5400937" y="4843299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742045BD-27B5-4775-9827-84A2D60394CA}"/>
                    </a:ext>
                  </a:extLst>
                </p:cNvPr>
                <p:cNvGrpSpPr/>
                <p:nvPr/>
              </p:nvGrpSpPr>
              <p:grpSpPr>
                <a:xfrm flipH="1">
                  <a:off x="5725015" y="4196864"/>
                  <a:ext cx="572176" cy="1407487"/>
                  <a:chOff x="10094708" y="1504095"/>
                  <a:chExt cx="505191" cy="1242709"/>
                </a:xfrm>
              </p:grpSpPr>
              <p:sp>
                <p:nvSpPr>
                  <p:cNvPr id="249" name="楕円 248">
                    <a:extLst>
                      <a:ext uri="{FF2B5EF4-FFF2-40B4-BE49-F238E27FC236}">
                        <a16:creationId xmlns:a16="http://schemas.microsoft.com/office/drawing/2014/main" id="{AFA66574-EE4D-450E-B609-864FC8F63C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094708" y="1504095"/>
                    <a:ext cx="505191" cy="58359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0" name="四角形: 角を丸くする 249">
                    <a:extLst>
                      <a:ext uri="{FF2B5EF4-FFF2-40B4-BE49-F238E27FC236}">
                        <a16:creationId xmlns:a16="http://schemas.microsoft.com/office/drawing/2014/main" id="{4AF5FB03-6B8A-4A7E-9D64-320F126ADF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08668" y="2124857"/>
                    <a:ext cx="276341" cy="62194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" name="台形 250">
                    <a:extLst>
                      <a:ext uri="{FF2B5EF4-FFF2-40B4-BE49-F238E27FC236}">
                        <a16:creationId xmlns:a16="http://schemas.microsoft.com/office/drawing/2014/main" id="{AEF8E581-F50B-4B7F-8FCA-AB37A51BAB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90282" y="1996521"/>
                    <a:ext cx="99895" cy="165466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4" name="四角形: 角を丸くする 243">
                  <a:extLst>
                    <a:ext uri="{FF2B5EF4-FFF2-40B4-BE49-F238E27FC236}">
                      <a16:creationId xmlns:a16="http://schemas.microsoft.com/office/drawing/2014/main" id="{913CE982-61B3-484C-8BAD-FCD0462370C9}"/>
                    </a:ext>
                  </a:extLst>
                </p:cNvPr>
                <p:cNvSpPr/>
                <p:nvPr/>
              </p:nvSpPr>
              <p:spPr bwMode="auto">
                <a:xfrm rot="18836757" flipH="1">
                  <a:off x="6060330" y="4982894"/>
                  <a:ext cx="133177" cy="3698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516EC61E-CB4E-4096-88CB-A91B8144BE3F}"/>
                    </a:ext>
                  </a:extLst>
                </p:cNvPr>
                <p:cNvGrpSpPr/>
                <p:nvPr/>
              </p:nvGrpSpPr>
              <p:grpSpPr>
                <a:xfrm rot="20985756">
                  <a:off x="5798206" y="5427325"/>
                  <a:ext cx="467580" cy="557450"/>
                  <a:chOff x="5793100" y="5364239"/>
                  <a:chExt cx="467580" cy="557450"/>
                </a:xfrm>
              </p:grpSpPr>
              <p:sp>
                <p:nvSpPr>
                  <p:cNvPr id="247" name="四角形: 角を丸くする 246">
                    <a:extLst>
                      <a:ext uri="{FF2B5EF4-FFF2-40B4-BE49-F238E27FC236}">
                        <a16:creationId xmlns:a16="http://schemas.microsoft.com/office/drawing/2014/main" id="{BBB590F2-744F-4774-82A4-F823305C565F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6004872" y="5364239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四角形: 角を丸くする 247">
                    <a:extLst>
                      <a:ext uri="{FF2B5EF4-FFF2-40B4-BE49-F238E27FC236}">
                        <a16:creationId xmlns:a16="http://schemas.microsoft.com/office/drawing/2014/main" id="{82890751-7D06-4D7D-84F8-EC8464551E51}"/>
                      </a:ext>
                    </a:extLst>
                  </p:cNvPr>
                  <p:cNvSpPr/>
                  <p:nvPr/>
                </p:nvSpPr>
                <p:spPr bwMode="auto">
                  <a:xfrm rot="3075288" flipH="1">
                    <a:off x="5960301" y="5621310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46" name="四角形: 角を丸くする 245">
                  <a:extLst>
                    <a:ext uri="{FF2B5EF4-FFF2-40B4-BE49-F238E27FC236}">
                      <a16:creationId xmlns:a16="http://schemas.microsoft.com/office/drawing/2014/main" id="{7E51B0C4-6178-4F90-ACE1-DF90814A346B}"/>
                    </a:ext>
                  </a:extLst>
                </p:cNvPr>
                <p:cNvSpPr/>
                <p:nvPr/>
              </p:nvSpPr>
              <p:spPr bwMode="auto">
                <a:xfrm rot="6010132" flipH="1">
                  <a:off x="6277983" y="5091650"/>
                  <a:ext cx="133177" cy="3698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8C3F7460-7FE2-477E-856F-B7E416611F74}"/>
                  </a:ext>
                </a:extLst>
              </p:cNvPr>
              <p:cNvSpPr/>
              <p:nvPr/>
            </p:nvSpPr>
            <p:spPr bwMode="auto">
              <a:xfrm>
                <a:off x="3044904" y="5007875"/>
                <a:ext cx="86657" cy="258227"/>
              </a:xfrm>
              <a:custGeom>
                <a:avLst/>
                <a:gdLst>
                  <a:gd name="connsiteX0" fmla="*/ 36794 w 86657"/>
                  <a:gd name="connsiteY0" fmla="*/ 0 h 258227"/>
                  <a:gd name="connsiteX1" fmla="*/ 73588 w 86657"/>
                  <a:gd name="connsiteY1" fmla="*/ 36794 h 258227"/>
                  <a:gd name="connsiteX2" fmla="*/ 36794 w 86657"/>
                  <a:gd name="connsiteY2" fmla="*/ 73588 h 258227"/>
                  <a:gd name="connsiteX3" fmla="*/ 31413 w 86657"/>
                  <a:gd name="connsiteY3" fmla="*/ 71359 h 258227"/>
                  <a:gd name="connsiteX4" fmla="*/ 26935 w 86657"/>
                  <a:gd name="connsiteY4" fmla="*/ 114588 h 258227"/>
                  <a:gd name="connsiteX5" fmla="*/ 86657 w 86657"/>
                  <a:gd name="connsiteY5" fmla="*/ 249348 h 258227"/>
                  <a:gd name="connsiteX6" fmla="*/ 78141 w 86657"/>
                  <a:gd name="connsiteY6" fmla="*/ 258227 h 258227"/>
                  <a:gd name="connsiteX7" fmla="*/ 14636 w 86657"/>
                  <a:gd name="connsiteY7" fmla="*/ 114932 h 258227"/>
                  <a:gd name="connsiteX8" fmla="*/ 19654 w 86657"/>
                  <a:gd name="connsiteY8" fmla="*/ 66489 h 258227"/>
                  <a:gd name="connsiteX9" fmla="*/ 10777 w 86657"/>
                  <a:gd name="connsiteY9" fmla="*/ 62812 h 258227"/>
                  <a:gd name="connsiteX10" fmla="*/ 0 w 86657"/>
                  <a:gd name="connsiteY10" fmla="*/ 36794 h 258227"/>
                  <a:gd name="connsiteX11" fmla="*/ 36794 w 86657"/>
                  <a:gd name="connsiteY11" fmla="*/ 0 h 25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6657" h="258227">
                    <a:moveTo>
                      <a:pt x="36794" y="0"/>
                    </a:moveTo>
                    <a:cubicBezTo>
                      <a:pt x="57115" y="0"/>
                      <a:pt x="73588" y="16473"/>
                      <a:pt x="73588" y="36794"/>
                    </a:cubicBezTo>
                    <a:cubicBezTo>
                      <a:pt x="73588" y="57115"/>
                      <a:pt x="57115" y="73588"/>
                      <a:pt x="36794" y="73588"/>
                    </a:cubicBezTo>
                    <a:lnTo>
                      <a:pt x="31413" y="71359"/>
                    </a:lnTo>
                    <a:lnTo>
                      <a:pt x="26935" y="114588"/>
                    </a:lnTo>
                    <a:cubicBezTo>
                      <a:pt x="28348" y="164947"/>
                      <a:pt x="49342" y="213558"/>
                      <a:pt x="86657" y="249348"/>
                    </a:cubicBezTo>
                    <a:lnTo>
                      <a:pt x="78141" y="258227"/>
                    </a:lnTo>
                    <a:cubicBezTo>
                      <a:pt x="38462" y="220171"/>
                      <a:pt x="16139" y="168481"/>
                      <a:pt x="14636" y="114932"/>
                    </a:cubicBezTo>
                    <a:lnTo>
                      <a:pt x="19654" y="66489"/>
                    </a:lnTo>
                    <a:lnTo>
                      <a:pt x="10777" y="62812"/>
                    </a:lnTo>
                    <a:cubicBezTo>
                      <a:pt x="4118" y="56153"/>
                      <a:pt x="0" y="46955"/>
                      <a:pt x="0" y="36794"/>
                    </a:cubicBezTo>
                    <a:cubicBezTo>
                      <a:pt x="0" y="16473"/>
                      <a:pt x="16473" y="0"/>
                      <a:pt x="367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アーチ 237">
                <a:extLst>
                  <a:ext uri="{FF2B5EF4-FFF2-40B4-BE49-F238E27FC236}">
                    <a16:creationId xmlns:a16="http://schemas.microsoft.com/office/drawing/2014/main" id="{F38A027F-F423-4EAE-A77E-975A45343E41}"/>
                  </a:ext>
                </a:extLst>
              </p:cNvPr>
              <p:cNvSpPr/>
              <p:nvPr/>
            </p:nvSpPr>
            <p:spPr bwMode="auto">
              <a:xfrm rot="10800000">
                <a:off x="2785615" y="5197914"/>
                <a:ext cx="413119" cy="413119"/>
              </a:xfrm>
              <a:prstGeom prst="blockArc">
                <a:avLst>
                  <a:gd name="adj1" fmla="val 8028220"/>
                  <a:gd name="adj2" fmla="val 11625372"/>
                  <a:gd name="adj3" fmla="val 409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310DC6D7-5B33-4E74-8007-6ABC596FFF60}"/>
                </a:ext>
              </a:extLst>
            </p:cNvPr>
            <p:cNvSpPr/>
            <p:nvPr/>
          </p:nvSpPr>
          <p:spPr bwMode="auto">
            <a:xfrm>
              <a:off x="2348813" y="4787482"/>
              <a:ext cx="1490328" cy="1490328"/>
            </a:xfrm>
            <a:custGeom>
              <a:avLst/>
              <a:gdLst>
                <a:gd name="connsiteX0" fmla="*/ 78952 w 1490328"/>
                <a:gd name="connsiteY0" fmla="*/ 0 h 1490328"/>
                <a:gd name="connsiteX1" fmla="*/ 745164 w 1490328"/>
                <a:gd name="connsiteY1" fmla="*/ 666212 h 1490328"/>
                <a:gd name="connsiteX2" fmla="*/ 1411376 w 1490328"/>
                <a:gd name="connsiteY2" fmla="*/ 0 h 1490328"/>
                <a:gd name="connsiteX3" fmla="*/ 1490328 w 1490328"/>
                <a:gd name="connsiteY3" fmla="*/ 78952 h 1490328"/>
                <a:gd name="connsiteX4" fmla="*/ 824116 w 1490328"/>
                <a:gd name="connsiteY4" fmla="*/ 745164 h 1490328"/>
                <a:gd name="connsiteX5" fmla="*/ 1490328 w 1490328"/>
                <a:gd name="connsiteY5" fmla="*/ 1411376 h 1490328"/>
                <a:gd name="connsiteX6" fmla="*/ 1411376 w 1490328"/>
                <a:gd name="connsiteY6" fmla="*/ 1490328 h 1490328"/>
                <a:gd name="connsiteX7" fmla="*/ 745164 w 1490328"/>
                <a:gd name="connsiteY7" fmla="*/ 824116 h 1490328"/>
                <a:gd name="connsiteX8" fmla="*/ 78952 w 1490328"/>
                <a:gd name="connsiteY8" fmla="*/ 1490328 h 1490328"/>
                <a:gd name="connsiteX9" fmla="*/ 0 w 1490328"/>
                <a:gd name="connsiteY9" fmla="*/ 1411376 h 1490328"/>
                <a:gd name="connsiteX10" fmla="*/ 666212 w 1490328"/>
                <a:gd name="connsiteY10" fmla="*/ 745164 h 1490328"/>
                <a:gd name="connsiteX11" fmla="*/ 0 w 1490328"/>
                <a:gd name="connsiteY11" fmla="*/ 78952 h 14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90328" h="1490328">
                  <a:moveTo>
                    <a:pt x="78952" y="0"/>
                  </a:moveTo>
                  <a:lnTo>
                    <a:pt x="745164" y="666212"/>
                  </a:lnTo>
                  <a:lnTo>
                    <a:pt x="1411376" y="0"/>
                  </a:lnTo>
                  <a:lnTo>
                    <a:pt x="1490328" y="78952"/>
                  </a:lnTo>
                  <a:lnTo>
                    <a:pt x="824116" y="745164"/>
                  </a:lnTo>
                  <a:lnTo>
                    <a:pt x="1490328" y="1411376"/>
                  </a:lnTo>
                  <a:lnTo>
                    <a:pt x="1411376" y="1490328"/>
                  </a:lnTo>
                  <a:lnTo>
                    <a:pt x="745164" y="824116"/>
                  </a:lnTo>
                  <a:lnTo>
                    <a:pt x="78952" y="1490328"/>
                  </a:lnTo>
                  <a:lnTo>
                    <a:pt x="0" y="1411376"/>
                  </a:lnTo>
                  <a:lnTo>
                    <a:pt x="666212" y="745164"/>
                  </a:lnTo>
                  <a:lnTo>
                    <a:pt x="0" y="7895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67B461C3-DA74-46C3-AEA0-1C93FBED8509}"/>
              </a:ext>
            </a:extLst>
          </p:cNvPr>
          <p:cNvGrpSpPr/>
          <p:nvPr/>
        </p:nvGrpSpPr>
        <p:grpSpPr>
          <a:xfrm>
            <a:off x="4220475" y="4752975"/>
            <a:ext cx="1490328" cy="1611174"/>
            <a:chOff x="4220475" y="4752975"/>
            <a:chExt cx="1490328" cy="1611174"/>
          </a:xfrm>
        </p:grpSpPr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BCAE06E8-C8E6-4683-9008-4715B4ED9A19}"/>
                </a:ext>
              </a:extLst>
            </p:cNvPr>
            <p:cNvGrpSpPr/>
            <p:nvPr/>
          </p:nvGrpSpPr>
          <p:grpSpPr>
            <a:xfrm>
              <a:off x="4291256" y="4752975"/>
              <a:ext cx="1373583" cy="1611174"/>
              <a:chOff x="9177896" y="4792891"/>
              <a:chExt cx="1902432" cy="2231499"/>
            </a:xfrm>
          </p:grpSpPr>
          <p:sp>
            <p:nvSpPr>
              <p:cNvPr id="255" name="四角形: 角を丸くする 254">
                <a:extLst>
                  <a:ext uri="{FF2B5EF4-FFF2-40B4-BE49-F238E27FC236}">
                    <a16:creationId xmlns:a16="http://schemas.microsoft.com/office/drawing/2014/main" id="{E81431D0-2DF3-41B4-BE40-6A038F11459C}"/>
                  </a:ext>
                </a:extLst>
              </p:cNvPr>
              <p:cNvSpPr/>
              <p:nvPr/>
            </p:nvSpPr>
            <p:spPr bwMode="auto">
              <a:xfrm flipH="1">
                <a:off x="10062522" y="6365843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6" name="四角形: 角を丸くする 255">
                <a:extLst>
                  <a:ext uri="{FF2B5EF4-FFF2-40B4-BE49-F238E27FC236}">
                    <a16:creationId xmlns:a16="http://schemas.microsoft.com/office/drawing/2014/main" id="{DB20AE34-D6A7-43B4-952F-2E5B84CF6CCC}"/>
                  </a:ext>
                </a:extLst>
              </p:cNvPr>
              <p:cNvSpPr/>
              <p:nvPr/>
            </p:nvSpPr>
            <p:spPr bwMode="auto">
              <a:xfrm rot="20588486" flipH="1">
                <a:off x="10008149" y="6010348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C867FCEA-4E6E-4DA9-8B45-A67D789DD752}"/>
                  </a:ext>
                </a:extLst>
              </p:cNvPr>
              <p:cNvSpPr/>
              <p:nvPr/>
            </p:nvSpPr>
            <p:spPr bwMode="auto">
              <a:xfrm rot="6807611" flipH="1">
                <a:off x="10254622" y="5496935"/>
                <a:ext cx="133177" cy="4409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7963EE1D-1792-40DE-8EC8-177DBACFAB5C}"/>
                  </a:ext>
                </a:extLst>
              </p:cNvPr>
              <p:cNvSpPr/>
              <p:nvPr/>
            </p:nvSpPr>
            <p:spPr bwMode="auto">
              <a:xfrm rot="5400000">
                <a:off x="9495263" y="5439326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E631AEF0-3B0F-4589-83A6-A13D3331CFF6}"/>
                  </a:ext>
                </a:extLst>
              </p:cNvPr>
              <p:cNvGrpSpPr/>
              <p:nvPr/>
            </p:nvGrpSpPr>
            <p:grpSpPr>
              <a:xfrm flipH="1">
                <a:off x="9819341" y="4792891"/>
                <a:ext cx="572176" cy="1407487"/>
                <a:chOff x="10094708" y="1504095"/>
                <a:chExt cx="505191" cy="1242709"/>
              </a:xfrm>
            </p:grpSpPr>
            <p:sp>
              <p:nvSpPr>
                <p:cNvPr id="265" name="楕円 264">
                  <a:extLst>
                    <a:ext uri="{FF2B5EF4-FFF2-40B4-BE49-F238E27FC236}">
                      <a16:creationId xmlns:a16="http://schemas.microsoft.com/office/drawing/2014/main" id="{9F7EF0C2-7DCD-4FDB-8234-E89641451AA6}"/>
                    </a:ext>
                  </a:extLst>
                </p:cNvPr>
                <p:cNvSpPr/>
                <p:nvPr/>
              </p:nvSpPr>
              <p:spPr bwMode="auto">
                <a:xfrm>
                  <a:off x="10094708" y="1504095"/>
                  <a:ext cx="505191" cy="58359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四角形: 角を丸くする 265">
                  <a:extLst>
                    <a:ext uri="{FF2B5EF4-FFF2-40B4-BE49-F238E27FC236}">
                      <a16:creationId xmlns:a16="http://schemas.microsoft.com/office/drawing/2014/main" id="{FE4995F9-0B95-4E29-B223-FC3A2665464F}"/>
                    </a:ext>
                  </a:extLst>
                </p:cNvPr>
                <p:cNvSpPr/>
                <p:nvPr/>
              </p:nvSpPr>
              <p:spPr bwMode="auto">
                <a:xfrm>
                  <a:off x="10208668" y="2124857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台形 266">
                  <a:extLst>
                    <a:ext uri="{FF2B5EF4-FFF2-40B4-BE49-F238E27FC236}">
                      <a16:creationId xmlns:a16="http://schemas.microsoft.com/office/drawing/2014/main" id="{E77549B0-771D-499F-8F1E-1A758AA2CB19}"/>
                    </a:ext>
                  </a:extLst>
                </p:cNvPr>
                <p:cNvSpPr/>
                <p:nvPr/>
              </p:nvSpPr>
              <p:spPr bwMode="auto">
                <a:xfrm>
                  <a:off x="10290282" y="1996521"/>
                  <a:ext cx="99895" cy="16546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D35198C2-CE6B-489B-A78D-4D167698036D}"/>
                  </a:ext>
                </a:extLst>
              </p:cNvPr>
              <p:cNvGrpSpPr/>
              <p:nvPr/>
            </p:nvGrpSpPr>
            <p:grpSpPr>
              <a:xfrm rot="20985756">
                <a:off x="9892532" y="6023352"/>
                <a:ext cx="467580" cy="557450"/>
                <a:chOff x="5793100" y="5364239"/>
                <a:chExt cx="467580" cy="557450"/>
              </a:xfrm>
            </p:grpSpPr>
            <p:sp>
              <p:nvSpPr>
                <p:cNvPr id="263" name="四角形: 角を丸くする 262">
                  <a:extLst>
                    <a:ext uri="{FF2B5EF4-FFF2-40B4-BE49-F238E27FC236}">
                      <a16:creationId xmlns:a16="http://schemas.microsoft.com/office/drawing/2014/main" id="{335519B0-0856-43D8-8D6C-EA53D6D59694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6004872" y="5364239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四角形: 角を丸くする 263">
                  <a:extLst>
                    <a:ext uri="{FF2B5EF4-FFF2-40B4-BE49-F238E27FC236}">
                      <a16:creationId xmlns:a16="http://schemas.microsoft.com/office/drawing/2014/main" id="{59EC5C39-5F1F-4F7E-950C-946564901332}"/>
                    </a:ext>
                  </a:extLst>
                </p:cNvPr>
                <p:cNvSpPr/>
                <p:nvPr/>
              </p:nvSpPr>
              <p:spPr bwMode="auto">
                <a:xfrm rot="3075288" flipH="1">
                  <a:off x="5960301" y="5621310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D0DC09DA-E5DC-4F47-B52C-DB5A72733A53}"/>
                  </a:ext>
                </a:extLst>
              </p:cNvPr>
              <p:cNvSpPr/>
              <p:nvPr/>
            </p:nvSpPr>
            <p:spPr bwMode="auto">
              <a:xfrm rot="1041781" flipH="1">
                <a:off x="10138657" y="5271507"/>
                <a:ext cx="371974" cy="391452"/>
              </a:xfrm>
              <a:custGeom>
                <a:avLst/>
                <a:gdLst>
                  <a:gd name="connsiteX0" fmla="*/ 113674 w 371974"/>
                  <a:gd name="connsiteY0" fmla="*/ 19504 h 391452"/>
                  <a:gd name="connsiteX1" fmla="*/ 66589 w 371974"/>
                  <a:gd name="connsiteY1" fmla="*/ 0 h 391452"/>
                  <a:gd name="connsiteX2" fmla="*/ 0 w 371974"/>
                  <a:gd name="connsiteY2" fmla="*/ 66589 h 391452"/>
                  <a:gd name="connsiteX3" fmla="*/ 0 w 371974"/>
                  <a:gd name="connsiteY3" fmla="*/ 303304 h 391452"/>
                  <a:gd name="connsiteX4" fmla="*/ 5233 w 371974"/>
                  <a:gd name="connsiteY4" fmla="*/ 329223 h 391452"/>
                  <a:gd name="connsiteX5" fmla="*/ 5589 w 371974"/>
                  <a:gd name="connsiteY5" fmla="*/ 329751 h 391452"/>
                  <a:gd name="connsiteX6" fmla="*/ 6358 w 371974"/>
                  <a:gd name="connsiteY6" fmla="*/ 334973 h 391452"/>
                  <a:gd name="connsiteX7" fmla="*/ 65476 w 371974"/>
                  <a:gd name="connsiteY7" fmla="*/ 378832 h 391452"/>
                  <a:gd name="connsiteX8" fmla="*/ 301861 w 371974"/>
                  <a:gd name="connsiteY8" fmla="*/ 391358 h 391452"/>
                  <a:gd name="connsiteX9" fmla="*/ 371879 w 371974"/>
                  <a:gd name="connsiteY9" fmla="*/ 328386 h 391452"/>
                  <a:gd name="connsiteX10" fmla="*/ 308907 w 371974"/>
                  <a:gd name="connsiteY10" fmla="*/ 258366 h 391452"/>
                  <a:gd name="connsiteX11" fmla="*/ 133177 w 371974"/>
                  <a:gd name="connsiteY11" fmla="*/ 249055 h 391452"/>
                  <a:gd name="connsiteX12" fmla="*/ 133178 w 371974"/>
                  <a:gd name="connsiteY12" fmla="*/ 66589 h 391452"/>
                  <a:gd name="connsiteX13" fmla="*/ 113674 w 371974"/>
                  <a:gd name="connsiteY13" fmla="*/ 19504 h 391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974" h="391452">
                    <a:moveTo>
                      <a:pt x="113674" y="19504"/>
                    </a:moveTo>
                    <a:cubicBezTo>
                      <a:pt x="101624" y="7453"/>
                      <a:pt x="84977" y="0"/>
                      <a:pt x="66589" y="0"/>
                    </a:cubicBezTo>
                    <a:cubicBezTo>
                      <a:pt x="29813" y="0"/>
                      <a:pt x="0" y="29813"/>
                      <a:pt x="0" y="66589"/>
                    </a:cubicBezTo>
                    <a:lnTo>
                      <a:pt x="0" y="303304"/>
                    </a:lnTo>
                    <a:cubicBezTo>
                      <a:pt x="0" y="312498"/>
                      <a:pt x="1863" y="321257"/>
                      <a:pt x="5233" y="329223"/>
                    </a:cubicBezTo>
                    <a:lnTo>
                      <a:pt x="5589" y="329751"/>
                    </a:lnTo>
                    <a:lnTo>
                      <a:pt x="6358" y="334973"/>
                    </a:lnTo>
                    <a:cubicBezTo>
                      <a:pt x="15189" y="359374"/>
                      <a:pt x="37933" y="377372"/>
                      <a:pt x="65476" y="378832"/>
                    </a:cubicBezTo>
                    <a:cubicBezTo>
                      <a:pt x="144270" y="383007"/>
                      <a:pt x="223066" y="387183"/>
                      <a:pt x="301861" y="391358"/>
                    </a:cubicBezTo>
                    <a:cubicBezTo>
                      <a:pt x="338586" y="393304"/>
                      <a:pt x="369934" y="365110"/>
                      <a:pt x="371879" y="328386"/>
                    </a:cubicBezTo>
                    <a:cubicBezTo>
                      <a:pt x="373826" y="291662"/>
                      <a:pt x="345632" y="260313"/>
                      <a:pt x="308907" y="258366"/>
                    </a:cubicBezTo>
                    <a:lnTo>
                      <a:pt x="133177" y="249055"/>
                    </a:lnTo>
                    <a:lnTo>
                      <a:pt x="133178" y="66589"/>
                    </a:lnTo>
                    <a:cubicBezTo>
                      <a:pt x="133178" y="48202"/>
                      <a:pt x="125724" y="31554"/>
                      <a:pt x="113674" y="1950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6F30AED9-C4D3-4AE1-A7BC-549C201174DB}"/>
                  </a:ext>
                </a:extLst>
              </p:cNvPr>
              <p:cNvSpPr/>
              <p:nvPr/>
            </p:nvSpPr>
            <p:spPr bwMode="auto">
              <a:xfrm rot="18000000">
                <a:off x="10471287" y="5194729"/>
                <a:ext cx="254963" cy="105284"/>
              </a:xfrm>
              <a:custGeom>
                <a:avLst/>
                <a:gdLst>
                  <a:gd name="connsiteX0" fmla="*/ 299853 w 322219"/>
                  <a:gd name="connsiteY0" fmla="*/ 23690 h 133057"/>
                  <a:gd name="connsiteX1" fmla="*/ 294576 w 322219"/>
                  <a:gd name="connsiteY1" fmla="*/ 18412 h 133057"/>
                  <a:gd name="connsiteX2" fmla="*/ 34283 w 322219"/>
                  <a:gd name="connsiteY2" fmla="*/ 18413 h 133057"/>
                  <a:gd name="connsiteX3" fmla="*/ 29006 w 322219"/>
                  <a:gd name="connsiteY3" fmla="*/ 23689 h 133057"/>
                  <a:gd name="connsiteX4" fmla="*/ 29006 w 322219"/>
                  <a:gd name="connsiteY4" fmla="*/ 99049 h 133057"/>
                  <a:gd name="connsiteX5" fmla="*/ 34283 w 322219"/>
                  <a:gd name="connsiteY5" fmla="*/ 104326 h 133057"/>
                  <a:gd name="connsiteX6" fmla="*/ 294576 w 322219"/>
                  <a:gd name="connsiteY6" fmla="*/ 104326 h 133057"/>
                  <a:gd name="connsiteX7" fmla="*/ 299853 w 322219"/>
                  <a:gd name="connsiteY7" fmla="*/ 99049 h 133057"/>
                  <a:gd name="connsiteX8" fmla="*/ 322219 w 322219"/>
                  <a:gd name="connsiteY8" fmla="*/ 8172 h 133057"/>
                  <a:gd name="connsiteX9" fmla="*/ 322219 w 322219"/>
                  <a:gd name="connsiteY9" fmla="*/ 124885 h 133057"/>
                  <a:gd name="connsiteX10" fmla="*/ 314047 w 322219"/>
                  <a:gd name="connsiteY10" fmla="*/ 133057 h 133057"/>
                  <a:gd name="connsiteX11" fmla="*/ 8172 w 322219"/>
                  <a:gd name="connsiteY11" fmla="*/ 133057 h 133057"/>
                  <a:gd name="connsiteX12" fmla="*/ 0 w 322219"/>
                  <a:gd name="connsiteY12" fmla="*/ 124885 h 133057"/>
                  <a:gd name="connsiteX13" fmla="*/ 0 w 322219"/>
                  <a:gd name="connsiteY13" fmla="*/ 8172 h 133057"/>
                  <a:gd name="connsiteX14" fmla="*/ 8172 w 322219"/>
                  <a:gd name="connsiteY14" fmla="*/ 0 h 133057"/>
                  <a:gd name="connsiteX15" fmla="*/ 314047 w 322219"/>
                  <a:gd name="connsiteY15" fmla="*/ 0 h 133057"/>
                  <a:gd name="connsiteX16" fmla="*/ 322219 w 322219"/>
                  <a:gd name="connsiteY16" fmla="*/ 8172 h 133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2219" h="133057">
                    <a:moveTo>
                      <a:pt x="299853" y="23690"/>
                    </a:moveTo>
                    <a:cubicBezTo>
                      <a:pt x="299853" y="20775"/>
                      <a:pt x="297490" y="18412"/>
                      <a:pt x="294576" y="18412"/>
                    </a:cubicBezTo>
                    <a:lnTo>
                      <a:pt x="34283" y="18413"/>
                    </a:lnTo>
                    <a:cubicBezTo>
                      <a:pt x="31369" y="18413"/>
                      <a:pt x="29006" y="20776"/>
                      <a:pt x="29006" y="23689"/>
                    </a:cubicBezTo>
                    <a:lnTo>
                      <a:pt x="29006" y="99049"/>
                    </a:lnTo>
                    <a:cubicBezTo>
                      <a:pt x="29006" y="101963"/>
                      <a:pt x="31369" y="104326"/>
                      <a:pt x="34283" y="104326"/>
                    </a:cubicBezTo>
                    <a:lnTo>
                      <a:pt x="294576" y="104326"/>
                    </a:lnTo>
                    <a:cubicBezTo>
                      <a:pt x="297490" y="104326"/>
                      <a:pt x="299853" y="101962"/>
                      <a:pt x="299853" y="99049"/>
                    </a:cubicBezTo>
                    <a:close/>
                    <a:moveTo>
                      <a:pt x="322219" y="8172"/>
                    </a:moveTo>
                    <a:lnTo>
                      <a:pt x="322219" y="124885"/>
                    </a:lnTo>
                    <a:cubicBezTo>
                      <a:pt x="322219" y="129398"/>
                      <a:pt x="318560" y="133057"/>
                      <a:pt x="314047" y="133057"/>
                    </a:cubicBezTo>
                    <a:lnTo>
                      <a:pt x="8172" y="133057"/>
                    </a:lnTo>
                    <a:cubicBezTo>
                      <a:pt x="3659" y="133057"/>
                      <a:pt x="0" y="129398"/>
                      <a:pt x="0" y="124885"/>
                    </a:cubicBezTo>
                    <a:lnTo>
                      <a:pt x="0" y="8172"/>
                    </a:lnTo>
                    <a:cubicBezTo>
                      <a:pt x="0" y="3659"/>
                      <a:pt x="3659" y="0"/>
                      <a:pt x="8172" y="0"/>
                    </a:cubicBezTo>
                    <a:lnTo>
                      <a:pt x="314047" y="0"/>
                    </a:lnTo>
                    <a:cubicBezTo>
                      <a:pt x="318560" y="0"/>
                      <a:pt x="322219" y="3659"/>
                      <a:pt x="322219" y="817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D5A153AC-098C-4259-AD8F-E2820C7CA671}"/>
                </a:ext>
              </a:extLst>
            </p:cNvPr>
            <p:cNvSpPr/>
            <p:nvPr/>
          </p:nvSpPr>
          <p:spPr bwMode="auto">
            <a:xfrm>
              <a:off x="4220475" y="4787482"/>
              <a:ext cx="1490328" cy="1490328"/>
            </a:xfrm>
            <a:custGeom>
              <a:avLst/>
              <a:gdLst>
                <a:gd name="connsiteX0" fmla="*/ 78952 w 1490328"/>
                <a:gd name="connsiteY0" fmla="*/ 0 h 1490328"/>
                <a:gd name="connsiteX1" fmla="*/ 745164 w 1490328"/>
                <a:gd name="connsiteY1" fmla="*/ 666212 h 1490328"/>
                <a:gd name="connsiteX2" fmla="*/ 1411376 w 1490328"/>
                <a:gd name="connsiteY2" fmla="*/ 0 h 1490328"/>
                <a:gd name="connsiteX3" fmla="*/ 1490328 w 1490328"/>
                <a:gd name="connsiteY3" fmla="*/ 78952 h 1490328"/>
                <a:gd name="connsiteX4" fmla="*/ 824116 w 1490328"/>
                <a:gd name="connsiteY4" fmla="*/ 745164 h 1490328"/>
                <a:gd name="connsiteX5" fmla="*/ 1490328 w 1490328"/>
                <a:gd name="connsiteY5" fmla="*/ 1411376 h 1490328"/>
                <a:gd name="connsiteX6" fmla="*/ 1411376 w 1490328"/>
                <a:gd name="connsiteY6" fmla="*/ 1490328 h 1490328"/>
                <a:gd name="connsiteX7" fmla="*/ 745164 w 1490328"/>
                <a:gd name="connsiteY7" fmla="*/ 824116 h 1490328"/>
                <a:gd name="connsiteX8" fmla="*/ 78952 w 1490328"/>
                <a:gd name="connsiteY8" fmla="*/ 1490328 h 1490328"/>
                <a:gd name="connsiteX9" fmla="*/ 0 w 1490328"/>
                <a:gd name="connsiteY9" fmla="*/ 1411376 h 1490328"/>
                <a:gd name="connsiteX10" fmla="*/ 666212 w 1490328"/>
                <a:gd name="connsiteY10" fmla="*/ 745164 h 1490328"/>
                <a:gd name="connsiteX11" fmla="*/ 0 w 1490328"/>
                <a:gd name="connsiteY11" fmla="*/ 78952 h 14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90328" h="1490328">
                  <a:moveTo>
                    <a:pt x="78952" y="0"/>
                  </a:moveTo>
                  <a:lnTo>
                    <a:pt x="745164" y="666212"/>
                  </a:lnTo>
                  <a:lnTo>
                    <a:pt x="1411376" y="0"/>
                  </a:lnTo>
                  <a:lnTo>
                    <a:pt x="1490328" y="78952"/>
                  </a:lnTo>
                  <a:lnTo>
                    <a:pt x="824116" y="745164"/>
                  </a:lnTo>
                  <a:lnTo>
                    <a:pt x="1490328" y="1411376"/>
                  </a:lnTo>
                  <a:lnTo>
                    <a:pt x="1411376" y="1490328"/>
                  </a:lnTo>
                  <a:lnTo>
                    <a:pt x="745164" y="824116"/>
                  </a:lnTo>
                  <a:lnTo>
                    <a:pt x="78952" y="1490328"/>
                  </a:lnTo>
                  <a:lnTo>
                    <a:pt x="0" y="1411376"/>
                  </a:lnTo>
                  <a:lnTo>
                    <a:pt x="666212" y="745164"/>
                  </a:lnTo>
                  <a:lnTo>
                    <a:pt x="0" y="7895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0A8CD55C-9DFF-4E8B-B2B3-D30574319546}"/>
              </a:ext>
            </a:extLst>
          </p:cNvPr>
          <p:cNvGrpSpPr/>
          <p:nvPr/>
        </p:nvGrpSpPr>
        <p:grpSpPr>
          <a:xfrm>
            <a:off x="6087375" y="4752975"/>
            <a:ext cx="1490328" cy="1611174"/>
            <a:chOff x="6087375" y="4752975"/>
            <a:chExt cx="1490328" cy="1611174"/>
          </a:xfrm>
        </p:grpSpPr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B5CC8099-6C39-4C6C-BB01-F4F8B07DBDEF}"/>
                </a:ext>
              </a:extLst>
            </p:cNvPr>
            <p:cNvGrpSpPr/>
            <p:nvPr/>
          </p:nvGrpSpPr>
          <p:grpSpPr>
            <a:xfrm>
              <a:off x="6182538" y="4752975"/>
              <a:ext cx="1373583" cy="1611174"/>
              <a:chOff x="7181456" y="4792891"/>
              <a:chExt cx="1902432" cy="2231499"/>
            </a:xfrm>
          </p:grpSpPr>
          <p:sp>
            <p:nvSpPr>
              <p:cNvPr id="271" name="四角形: 角を丸くする 270">
                <a:extLst>
                  <a:ext uri="{FF2B5EF4-FFF2-40B4-BE49-F238E27FC236}">
                    <a16:creationId xmlns:a16="http://schemas.microsoft.com/office/drawing/2014/main" id="{6E025350-02B2-4997-807A-9EC5DDD9027A}"/>
                  </a:ext>
                </a:extLst>
              </p:cNvPr>
              <p:cNvSpPr/>
              <p:nvPr/>
            </p:nvSpPr>
            <p:spPr bwMode="auto">
              <a:xfrm flipH="1">
                <a:off x="8066082" y="6365843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2" name="四角形: 角を丸くする 271">
                <a:extLst>
                  <a:ext uri="{FF2B5EF4-FFF2-40B4-BE49-F238E27FC236}">
                    <a16:creationId xmlns:a16="http://schemas.microsoft.com/office/drawing/2014/main" id="{7C9FAA61-43C2-4E68-88C4-A9C8A26D281D}"/>
                  </a:ext>
                </a:extLst>
              </p:cNvPr>
              <p:cNvSpPr/>
              <p:nvPr/>
            </p:nvSpPr>
            <p:spPr bwMode="auto">
              <a:xfrm rot="20588486" flipH="1">
                <a:off x="8011709" y="6010348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3" name="四角形: 角を丸くする 272">
                <a:extLst>
                  <a:ext uri="{FF2B5EF4-FFF2-40B4-BE49-F238E27FC236}">
                    <a16:creationId xmlns:a16="http://schemas.microsoft.com/office/drawing/2014/main" id="{117DFB47-3E78-46CE-AB34-1879446B3E75}"/>
                  </a:ext>
                </a:extLst>
              </p:cNvPr>
              <p:cNvSpPr/>
              <p:nvPr/>
            </p:nvSpPr>
            <p:spPr bwMode="auto">
              <a:xfrm rot="5052854" flipH="1">
                <a:off x="8337436" y="5483525"/>
                <a:ext cx="133177" cy="4409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B340CAD5-9C1E-4284-8699-68C0222AF100}"/>
                  </a:ext>
                </a:extLst>
              </p:cNvPr>
              <p:cNvSpPr/>
              <p:nvPr/>
            </p:nvSpPr>
            <p:spPr bwMode="auto">
              <a:xfrm rot="5400000">
                <a:off x="7498823" y="5439326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1B419E0C-689B-4401-BB74-1B4E1F8FA409}"/>
                  </a:ext>
                </a:extLst>
              </p:cNvPr>
              <p:cNvGrpSpPr/>
              <p:nvPr/>
            </p:nvGrpSpPr>
            <p:grpSpPr>
              <a:xfrm flipH="1">
                <a:off x="7822901" y="4792891"/>
                <a:ext cx="572176" cy="1407487"/>
                <a:chOff x="10094708" y="1504095"/>
                <a:chExt cx="505191" cy="1242709"/>
              </a:xfrm>
            </p:grpSpPr>
            <p:sp>
              <p:nvSpPr>
                <p:cNvPr id="282" name="楕円 281">
                  <a:extLst>
                    <a:ext uri="{FF2B5EF4-FFF2-40B4-BE49-F238E27FC236}">
                      <a16:creationId xmlns:a16="http://schemas.microsoft.com/office/drawing/2014/main" id="{3FB84EB0-94D5-4192-82DA-91D1D8836221}"/>
                    </a:ext>
                  </a:extLst>
                </p:cNvPr>
                <p:cNvSpPr/>
                <p:nvPr/>
              </p:nvSpPr>
              <p:spPr bwMode="auto">
                <a:xfrm>
                  <a:off x="10094708" y="1504095"/>
                  <a:ext cx="505191" cy="58359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四角形: 角を丸くする 282">
                  <a:extLst>
                    <a:ext uri="{FF2B5EF4-FFF2-40B4-BE49-F238E27FC236}">
                      <a16:creationId xmlns:a16="http://schemas.microsoft.com/office/drawing/2014/main" id="{776C9B6F-9CCC-4E77-B343-848367666E8C}"/>
                    </a:ext>
                  </a:extLst>
                </p:cNvPr>
                <p:cNvSpPr/>
                <p:nvPr/>
              </p:nvSpPr>
              <p:spPr bwMode="auto">
                <a:xfrm>
                  <a:off x="10208668" y="2124857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台形 283">
                  <a:extLst>
                    <a:ext uri="{FF2B5EF4-FFF2-40B4-BE49-F238E27FC236}">
                      <a16:creationId xmlns:a16="http://schemas.microsoft.com/office/drawing/2014/main" id="{A7F97261-99DC-4994-9475-229822887CC3}"/>
                    </a:ext>
                  </a:extLst>
                </p:cNvPr>
                <p:cNvSpPr/>
                <p:nvPr/>
              </p:nvSpPr>
              <p:spPr bwMode="auto">
                <a:xfrm>
                  <a:off x="10290282" y="1996521"/>
                  <a:ext cx="99895" cy="16546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1324BDD3-5D25-408F-B852-9E8DC23BC549}"/>
                  </a:ext>
                </a:extLst>
              </p:cNvPr>
              <p:cNvGrpSpPr/>
              <p:nvPr/>
            </p:nvGrpSpPr>
            <p:grpSpPr>
              <a:xfrm rot="20985756">
                <a:off x="7896092" y="6023352"/>
                <a:ext cx="467580" cy="557450"/>
                <a:chOff x="5793100" y="5364239"/>
                <a:chExt cx="467580" cy="557450"/>
              </a:xfrm>
            </p:grpSpPr>
            <p:sp>
              <p:nvSpPr>
                <p:cNvPr id="280" name="四角形: 角を丸くする 279">
                  <a:extLst>
                    <a:ext uri="{FF2B5EF4-FFF2-40B4-BE49-F238E27FC236}">
                      <a16:creationId xmlns:a16="http://schemas.microsoft.com/office/drawing/2014/main" id="{44C3B8CE-10A6-4B3F-846F-7226273DF3E0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6004872" y="5364239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四角形: 角を丸くする 280">
                  <a:extLst>
                    <a:ext uri="{FF2B5EF4-FFF2-40B4-BE49-F238E27FC236}">
                      <a16:creationId xmlns:a16="http://schemas.microsoft.com/office/drawing/2014/main" id="{4E9B372D-E904-484B-8F6B-87F73A1840E9}"/>
                    </a:ext>
                  </a:extLst>
                </p:cNvPr>
                <p:cNvSpPr/>
                <p:nvPr/>
              </p:nvSpPr>
              <p:spPr bwMode="auto">
                <a:xfrm rot="3075288" flipH="1">
                  <a:off x="5960301" y="5621310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6A426D75-DFBA-45D9-BDFC-67CDE0ADAB00}"/>
                  </a:ext>
                </a:extLst>
              </p:cNvPr>
              <p:cNvSpPr/>
              <p:nvPr/>
            </p:nvSpPr>
            <p:spPr bwMode="auto">
              <a:xfrm rot="1041781" flipH="1">
                <a:off x="8142217" y="5271507"/>
                <a:ext cx="371974" cy="391452"/>
              </a:xfrm>
              <a:custGeom>
                <a:avLst/>
                <a:gdLst>
                  <a:gd name="connsiteX0" fmla="*/ 113674 w 371974"/>
                  <a:gd name="connsiteY0" fmla="*/ 19504 h 391452"/>
                  <a:gd name="connsiteX1" fmla="*/ 66589 w 371974"/>
                  <a:gd name="connsiteY1" fmla="*/ 0 h 391452"/>
                  <a:gd name="connsiteX2" fmla="*/ 0 w 371974"/>
                  <a:gd name="connsiteY2" fmla="*/ 66589 h 391452"/>
                  <a:gd name="connsiteX3" fmla="*/ 0 w 371974"/>
                  <a:gd name="connsiteY3" fmla="*/ 303304 h 391452"/>
                  <a:gd name="connsiteX4" fmla="*/ 5233 w 371974"/>
                  <a:gd name="connsiteY4" fmla="*/ 329223 h 391452"/>
                  <a:gd name="connsiteX5" fmla="*/ 5589 w 371974"/>
                  <a:gd name="connsiteY5" fmla="*/ 329751 h 391452"/>
                  <a:gd name="connsiteX6" fmla="*/ 6358 w 371974"/>
                  <a:gd name="connsiteY6" fmla="*/ 334973 h 391452"/>
                  <a:gd name="connsiteX7" fmla="*/ 65476 w 371974"/>
                  <a:gd name="connsiteY7" fmla="*/ 378832 h 391452"/>
                  <a:gd name="connsiteX8" fmla="*/ 301861 w 371974"/>
                  <a:gd name="connsiteY8" fmla="*/ 391358 h 391452"/>
                  <a:gd name="connsiteX9" fmla="*/ 371879 w 371974"/>
                  <a:gd name="connsiteY9" fmla="*/ 328386 h 391452"/>
                  <a:gd name="connsiteX10" fmla="*/ 308907 w 371974"/>
                  <a:gd name="connsiteY10" fmla="*/ 258366 h 391452"/>
                  <a:gd name="connsiteX11" fmla="*/ 133177 w 371974"/>
                  <a:gd name="connsiteY11" fmla="*/ 249055 h 391452"/>
                  <a:gd name="connsiteX12" fmla="*/ 133178 w 371974"/>
                  <a:gd name="connsiteY12" fmla="*/ 66589 h 391452"/>
                  <a:gd name="connsiteX13" fmla="*/ 113674 w 371974"/>
                  <a:gd name="connsiteY13" fmla="*/ 19504 h 391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974" h="391452">
                    <a:moveTo>
                      <a:pt x="113674" y="19504"/>
                    </a:moveTo>
                    <a:cubicBezTo>
                      <a:pt x="101624" y="7453"/>
                      <a:pt x="84977" y="0"/>
                      <a:pt x="66589" y="0"/>
                    </a:cubicBezTo>
                    <a:cubicBezTo>
                      <a:pt x="29813" y="0"/>
                      <a:pt x="0" y="29813"/>
                      <a:pt x="0" y="66589"/>
                    </a:cubicBezTo>
                    <a:lnTo>
                      <a:pt x="0" y="303304"/>
                    </a:lnTo>
                    <a:cubicBezTo>
                      <a:pt x="0" y="312498"/>
                      <a:pt x="1863" y="321257"/>
                      <a:pt x="5233" y="329223"/>
                    </a:cubicBezTo>
                    <a:lnTo>
                      <a:pt x="5589" y="329751"/>
                    </a:lnTo>
                    <a:lnTo>
                      <a:pt x="6358" y="334973"/>
                    </a:lnTo>
                    <a:cubicBezTo>
                      <a:pt x="15189" y="359374"/>
                      <a:pt x="37933" y="377372"/>
                      <a:pt x="65476" y="378832"/>
                    </a:cubicBezTo>
                    <a:cubicBezTo>
                      <a:pt x="144270" y="383007"/>
                      <a:pt x="223066" y="387183"/>
                      <a:pt x="301861" y="391358"/>
                    </a:cubicBezTo>
                    <a:cubicBezTo>
                      <a:pt x="338586" y="393304"/>
                      <a:pt x="369934" y="365110"/>
                      <a:pt x="371879" y="328386"/>
                    </a:cubicBezTo>
                    <a:cubicBezTo>
                      <a:pt x="373826" y="291662"/>
                      <a:pt x="345632" y="260313"/>
                      <a:pt x="308907" y="258366"/>
                    </a:cubicBezTo>
                    <a:lnTo>
                      <a:pt x="133177" y="249055"/>
                    </a:lnTo>
                    <a:lnTo>
                      <a:pt x="133178" y="66589"/>
                    </a:lnTo>
                    <a:cubicBezTo>
                      <a:pt x="133178" y="48202"/>
                      <a:pt x="125724" y="31554"/>
                      <a:pt x="113674" y="1950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01C5BA99-09F9-4312-9A43-B074F955062C}"/>
                  </a:ext>
                </a:extLst>
              </p:cNvPr>
              <p:cNvSpPr/>
              <p:nvPr/>
            </p:nvSpPr>
            <p:spPr bwMode="auto">
              <a:xfrm rot="10800000">
                <a:off x="8550856" y="5282306"/>
                <a:ext cx="218038" cy="449086"/>
              </a:xfrm>
              <a:custGeom>
                <a:avLst/>
                <a:gdLst>
                  <a:gd name="connsiteX0" fmla="*/ 27205 w 218038"/>
                  <a:gd name="connsiteY0" fmla="*/ 449086 h 449086"/>
                  <a:gd name="connsiteX1" fmla="*/ 0 w 218038"/>
                  <a:gd name="connsiteY1" fmla="*/ 443755 h 449086"/>
                  <a:gd name="connsiteX2" fmla="*/ 36220 w 218038"/>
                  <a:gd name="connsiteY2" fmla="*/ 258890 h 449086"/>
                  <a:gd name="connsiteX3" fmla="*/ 23176 w 218038"/>
                  <a:gd name="connsiteY3" fmla="*/ 258890 h 449086"/>
                  <a:gd name="connsiteX4" fmla="*/ 62965 w 218038"/>
                  <a:gd name="connsiteY4" fmla="*/ 0 h 449086"/>
                  <a:gd name="connsiteX5" fmla="*/ 178249 w 218038"/>
                  <a:gd name="connsiteY5" fmla="*/ 0 h 449086"/>
                  <a:gd name="connsiteX6" fmla="*/ 218038 w 218038"/>
                  <a:gd name="connsiteY6" fmla="*/ 258890 h 449086"/>
                  <a:gd name="connsiteX7" fmla="*/ 64470 w 218038"/>
                  <a:gd name="connsiteY7" fmla="*/ 258890 h 449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8038" h="449086">
                    <a:moveTo>
                      <a:pt x="27205" y="449086"/>
                    </a:moveTo>
                    <a:lnTo>
                      <a:pt x="0" y="443755"/>
                    </a:lnTo>
                    <a:lnTo>
                      <a:pt x="36220" y="258890"/>
                    </a:lnTo>
                    <a:lnTo>
                      <a:pt x="23176" y="258890"/>
                    </a:lnTo>
                    <a:lnTo>
                      <a:pt x="62965" y="0"/>
                    </a:lnTo>
                    <a:lnTo>
                      <a:pt x="178249" y="0"/>
                    </a:lnTo>
                    <a:lnTo>
                      <a:pt x="218038" y="258890"/>
                    </a:lnTo>
                    <a:lnTo>
                      <a:pt x="64470" y="25889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7CE60FCB-133B-4BA6-910B-C5BEFA265C54}"/>
                  </a:ext>
                </a:extLst>
              </p:cNvPr>
              <p:cNvSpPr/>
              <p:nvPr/>
            </p:nvSpPr>
            <p:spPr bwMode="auto">
              <a:xfrm rot="18000000">
                <a:off x="8459131" y="5194729"/>
                <a:ext cx="254963" cy="105284"/>
              </a:xfrm>
              <a:custGeom>
                <a:avLst/>
                <a:gdLst>
                  <a:gd name="connsiteX0" fmla="*/ 299853 w 322219"/>
                  <a:gd name="connsiteY0" fmla="*/ 23690 h 133057"/>
                  <a:gd name="connsiteX1" fmla="*/ 294576 w 322219"/>
                  <a:gd name="connsiteY1" fmla="*/ 18412 h 133057"/>
                  <a:gd name="connsiteX2" fmla="*/ 34283 w 322219"/>
                  <a:gd name="connsiteY2" fmla="*/ 18413 h 133057"/>
                  <a:gd name="connsiteX3" fmla="*/ 29006 w 322219"/>
                  <a:gd name="connsiteY3" fmla="*/ 23689 h 133057"/>
                  <a:gd name="connsiteX4" fmla="*/ 29006 w 322219"/>
                  <a:gd name="connsiteY4" fmla="*/ 99049 h 133057"/>
                  <a:gd name="connsiteX5" fmla="*/ 34283 w 322219"/>
                  <a:gd name="connsiteY5" fmla="*/ 104326 h 133057"/>
                  <a:gd name="connsiteX6" fmla="*/ 294576 w 322219"/>
                  <a:gd name="connsiteY6" fmla="*/ 104326 h 133057"/>
                  <a:gd name="connsiteX7" fmla="*/ 299853 w 322219"/>
                  <a:gd name="connsiteY7" fmla="*/ 99049 h 133057"/>
                  <a:gd name="connsiteX8" fmla="*/ 322219 w 322219"/>
                  <a:gd name="connsiteY8" fmla="*/ 8172 h 133057"/>
                  <a:gd name="connsiteX9" fmla="*/ 322219 w 322219"/>
                  <a:gd name="connsiteY9" fmla="*/ 124885 h 133057"/>
                  <a:gd name="connsiteX10" fmla="*/ 314047 w 322219"/>
                  <a:gd name="connsiteY10" fmla="*/ 133057 h 133057"/>
                  <a:gd name="connsiteX11" fmla="*/ 8172 w 322219"/>
                  <a:gd name="connsiteY11" fmla="*/ 133057 h 133057"/>
                  <a:gd name="connsiteX12" fmla="*/ 0 w 322219"/>
                  <a:gd name="connsiteY12" fmla="*/ 124885 h 133057"/>
                  <a:gd name="connsiteX13" fmla="*/ 0 w 322219"/>
                  <a:gd name="connsiteY13" fmla="*/ 8172 h 133057"/>
                  <a:gd name="connsiteX14" fmla="*/ 8172 w 322219"/>
                  <a:gd name="connsiteY14" fmla="*/ 0 h 133057"/>
                  <a:gd name="connsiteX15" fmla="*/ 314047 w 322219"/>
                  <a:gd name="connsiteY15" fmla="*/ 0 h 133057"/>
                  <a:gd name="connsiteX16" fmla="*/ 322219 w 322219"/>
                  <a:gd name="connsiteY16" fmla="*/ 8172 h 133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2219" h="133057">
                    <a:moveTo>
                      <a:pt x="299853" y="23690"/>
                    </a:moveTo>
                    <a:cubicBezTo>
                      <a:pt x="299853" y="20775"/>
                      <a:pt x="297490" y="18412"/>
                      <a:pt x="294576" y="18412"/>
                    </a:cubicBezTo>
                    <a:lnTo>
                      <a:pt x="34283" y="18413"/>
                    </a:lnTo>
                    <a:cubicBezTo>
                      <a:pt x="31369" y="18413"/>
                      <a:pt x="29006" y="20776"/>
                      <a:pt x="29006" y="23689"/>
                    </a:cubicBezTo>
                    <a:lnTo>
                      <a:pt x="29006" y="99049"/>
                    </a:lnTo>
                    <a:cubicBezTo>
                      <a:pt x="29006" y="101963"/>
                      <a:pt x="31369" y="104326"/>
                      <a:pt x="34283" y="104326"/>
                    </a:cubicBezTo>
                    <a:lnTo>
                      <a:pt x="294576" y="104326"/>
                    </a:lnTo>
                    <a:cubicBezTo>
                      <a:pt x="297490" y="104326"/>
                      <a:pt x="299853" y="101962"/>
                      <a:pt x="299853" y="99049"/>
                    </a:cubicBezTo>
                    <a:close/>
                    <a:moveTo>
                      <a:pt x="322219" y="8172"/>
                    </a:moveTo>
                    <a:lnTo>
                      <a:pt x="322219" y="124885"/>
                    </a:lnTo>
                    <a:cubicBezTo>
                      <a:pt x="322219" y="129398"/>
                      <a:pt x="318560" y="133057"/>
                      <a:pt x="314047" y="133057"/>
                    </a:cubicBezTo>
                    <a:lnTo>
                      <a:pt x="8172" y="133057"/>
                    </a:lnTo>
                    <a:cubicBezTo>
                      <a:pt x="3659" y="133057"/>
                      <a:pt x="0" y="129398"/>
                      <a:pt x="0" y="124885"/>
                    </a:cubicBezTo>
                    <a:lnTo>
                      <a:pt x="0" y="8172"/>
                    </a:lnTo>
                    <a:cubicBezTo>
                      <a:pt x="0" y="3659"/>
                      <a:pt x="3659" y="0"/>
                      <a:pt x="8172" y="0"/>
                    </a:cubicBezTo>
                    <a:lnTo>
                      <a:pt x="314047" y="0"/>
                    </a:lnTo>
                    <a:cubicBezTo>
                      <a:pt x="318560" y="0"/>
                      <a:pt x="322219" y="3659"/>
                      <a:pt x="322219" y="817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99D9519B-FCFA-4AA8-BA4D-E8CA89AD8D40}"/>
                </a:ext>
              </a:extLst>
            </p:cNvPr>
            <p:cNvSpPr/>
            <p:nvPr/>
          </p:nvSpPr>
          <p:spPr bwMode="auto">
            <a:xfrm>
              <a:off x="6087375" y="4787482"/>
              <a:ext cx="1490328" cy="1490328"/>
            </a:xfrm>
            <a:custGeom>
              <a:avLst/>
              <a:gdLst>
                <a:gd name="connsiteX0" fmla="*/ 78952 w 1490328"/>
                <a:gd name="connsiteY0" fmla="*/ 0 h 1490328"/>
                <a:gd name="connsiteX1" fmla="*/ 745164 w 1490328"/>
                <a:gd name="connsiteY1" fmla="*/ 666212 h 1490328"/>
                <a:gd name="connsiteX2" fmla="*/ 1411376 w 1490328"/>
                <a:gd name="connsiteY2" fmla="*/ 0 h 1490328"/>
                <a:gd name="connsiteX3" fmla="*/ 1490328 w 1490328"/>
                <a:gd name="connsiteY3" fmla="*/ 78952 h 1490328"/>
                <a:gd name="connsiteX4" fmla="*/ 824116 w 1490328"/>
                <a:gd name="connsiteY4" fmla="*/ 745164 h 1490328"/>
                <a:gd name="connsiteX5" fmla="*/ 1490328 w 1490328"/>
                <a:gd name="connsiteY5" fmla="*/ 1411376 h 1490328"/>
                <a:gd name="connsiteX6" fmla="*/ 1411376 w 1490328"/>
                <a:gd name="connsiteY6" fmla="*/ 1490328 h 1490328"/>
                <a:gd name="connsiteX7" fmla="*/ 745164 w 1490328"/>
                <a:gd name="connsiteY7" fmla="*/ 824116 h 1490328"/>
                <a:gd name="connsiteX8" fmla="*/ 78952 w 1490328"/>
                <a:gd name="connsiteY8" fmla="*/ 1490328 h 1490328"/>
                <a:gd name="connsiteX9" fmla="*/ 0 w 1490328"/>
                <a:gd name="connsiteY9" fmla="*/ 1411376 h 1490328"/>
                <a:gd name="connsiteX10" fmla="*/ 666212 w 1490328"/>
                <a:gd name="connsiteY10" fmla="*/ 745164 h 1490328"/>
                <a:gd name="connsiteX11" fmla="*/ 0 w 1490328"/>
                <a:gd name="connsiteY11" fmla="*/ 78952 h 14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90328" h="1490328">
                  <a:moveTo>
                    <a:pt x="78952" y="0"/>
                  </a:moveTo>
                  <a:lnTo>
                    <a:pt x="745164" y="666212"/>
                  </a:lnTo>
                  <a:lnTo>
                    <a:pt x="1411376" y="0"/>
                  </a:lnTo>
                  <a:lnTo>
                    <a:pt x="1490328" y="78952"/>
                  </a:lnTo>
                  <a:lnTo>
                    <a:pt x="824116" y="745164"/>
                  </a:lnTo>
                  <a:lnTo>
                    <a:pt x="1490328" y="1411376"/>
                  </a:lnTo>
                  <a:lnTo>
                    <a:pt x="1411376" y="1490328"/>
                  </a:lnTo>
                  <a:lnTo>
                    <a:pt x="745164" y="824116"/>
                  </a:lnTo>
                  <a:lnTo>
                    <a:pt x="78952" y="1490328"/>
                  </a:lnTo>
                  <a:lnTo>
                    <a:pt x="0" y="1411376"/>
                  </a:lnTo>
                  <a:lnTo>
                    <a:pt x="666212" y="745164"/>
                  </a:lnTo>
                  <a:lnTo>
                    <a:pt x="0" y="7895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33C2C473-9F14-429D-AA5C-FF1A7D20427B}"/>
              </a:ext>
            </a:extLst>
          </p:cNvPr>
          <p:cNvGrpSpPr/>
          <p:nvPr/>
        </p:nvGrpSpPr>
        <p:grpSpPr>
          <a:xfrm>
            <a:off x="7950681" y="4752975"/>
            <a:ext cx="1511878" cy="1611174"/>
            <a:chOff x="7950681" y="4752975"/>
            <a:chExt cx="1511878" cy="1611174"/>
          </a:xfrm>
        </p:grpSpPr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A49DCC58-15C9-41E4-AA30-14DB2012604C}"/>
                </a:ext>
              </a:extLst>
            </p:cNvPr>
            <p:cNvGrpSpPr/>
            <p:nvPr/>
          </p:nvGrpSpPr>
          <p:grpSpPr>
            <a:xfrm>
              <a:off x="8088976" y="4752975"/>
              <a:ext cx="1373583" cy="1611174"/>
              <a:chOff x="8088976" y="4752975"/>
              <a:chExt cx="1373583" cy="1611174"/>
            </a:xfrm>
          </p:grpSpPr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B09E7FE3-C268-43EB-8690-618416209E52}"/>
                  </a:ext>
                </a:extLst>
              </p:cNvPr>
              <p:cNvGrpSpPr/>
              <p:nvPr/>
            </p:nvGrpSpPr>
            <p:grpSpPr>
              <a:xfrm>
                <a:off x="8088976" y="4752975"/>
                <a:ext cx="1373583" cy="1611174"/>
                <a:chOff x="7181456" y="4792891"/>
                <a:chExt cx="1902432" cy="2231499"/>
              </a:xfrm>
            </p:grpSpPr>
            <p:sp>
              <p:nvSpPr>
                <p:cNvPr id="291" name="四角形: 角を丸くする 290">
                  <a:extLst>
                    <a:ext uri="{FF2B5EF4-FFF2-40B4-BE49-F238E27FC236}">
                      <a16:creationId xmlns:a16="http://schemas.microsoft.com/office/drawing/2014/main" id="{3F94F249-50B9-4D20-A30E-1AC854B9BE9B}"/>
                    </a:ext>
                  </a:extLst>
                </p:cNvPr>
                <p:cNvSpPr/>
                <p:nvPr/>
              </p:nvSpPr>
              <p:spPr bwMode="auto">
                <a:xfrm flipH="1">
                  <a:off x="8066082" y="6365843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2" name="四角形: 角を丸くする 291">
                  <a:extLst>
                    <a:ext uri="{FF2B5EF4-FFF2-40B4-BE49-F238E27FC236}">
                      <a16:creationId xmlns:a16="http://schemas.microsoft.com/office/drawing/2014/main" id="{456DBD23-7FD8-461D-8701-147970A76E83}"/>
                    </a:ext>
                  </a:extLst>
                </p:cNvPr>
                <p:cNvSpPr/>
                <p:nvPr/>
              </p:nvSpPr>
              <p:spPr bwMode="auto">
                <a:xfrm rot="20588486" flipH="1">
                  <a:off x="8011709" y="6010348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3" name="四角形: 角を丸くする 292">
                  <a:extLst>
                    <a:ext uri="{FF2B5EF4-FFF2-40B4-BE49-F238E27FC236}">
                      <a16:creationId xmlns:a16="http://schemas.microsoft.com/office/drawing/2014/main" id="{FD207E5C-EECC-4364-BC81-70448A472DD3}"/>
                    </a:ext>
                  </a:extLst>
                </p:cNvPr>
                <p:cNvSpPr/>
                <p:nvPr/>
              </p:nvSpPr>
              <p:spPr bwMode="auto">
                <a:xfrm rot="5052854" flipH="1">
                  <a:off x="8337436" y="5483525"/>
                  <a:ext cx="133177" cy="440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F88343E1-E40F-480C-9EFD-7CBF92608CE5}"/>
                    </a:ext>
                  </a:extLst>
                </p:cNvPr>
                <p:cNvSpPr/>
                <p:nvPr/>
              </p:nvSpPr>
              <p:spPr bwMode="auto">
                <a:xfrm rot="5400000">
                  <a:off x="7498823" y="5439326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95" name="グループ化 294">
                  <a:extLst>
                    <a:ext uri="{FF2B5EF4-FFF2-40B4-BE49-F238E27FC236}">
                      <a16:creationId xmlns:a16="http://schemas.microsoft.com/office/drawing/2014/main" id="{F8A30846-D86B-4F7A-A330-3DDD5BB93554}"/>
                    </a:ext>
                  </a:extLst>
                </p:cNvPr>
                <p:cNvGrpSpPr/>
                <p:nvPr/>
              </p:nvGrpSpPr>
              <p:grpSpPr>
                <a:xfrm flipH="1">
                  <a:off x="7822901" y="4792891"/>
                  <a:ext cx="572176" cy="1407487"/>
                  <a:chOff x="10094708" y="1504095"/>
                  <a:chExt cx="505191" cy="1242709"/>
                </a:xfrm>
              </p:grpSpPr>
              <p:sp>
                <p:nvSpPr>
                  <p:cNvPr id="302" name="楕円 301">
                    <a:extLst>
                      <a:ext uri="{FF2B5EF4-FFF2-40B4-BE49-F238E27FC236}">
                        <a16:creationId xmlns:a16="http://schemas.microsoft.com/office/drawing/2014/main" id="{8729AD1E-21F9-4D7D-8582-B2EB4610C8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094708" y="1504095"/>
                    <a:ext cx="505191" cy="58359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3" name="四角形: 角を丸くする 302">
                    <a:extLst>
                      <a:ext uri="{FF2B5EF4-FFF2-40B4-BE49-F238E27FC236}">
                        <a16:creationId xmlns:a16="http://schemas.microsoft.com/office/drawing/2014/main" id="{036BCAE1-1F7F-493A-8DA8-4A8E34C79E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08668" y="2124857"/>
                    <a:ext cx="276341" cy="62194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台形 303">
                    <a:extLst>
                      <a:ext uri="{FF2B5EF4-FFF2-40B4-BE49-F238E27FC236}">
                        <a16:creationId xmlns:a16="http://schemas.microsoft.com/office/drawing/2014/main" id="{C160B017-A50A-40BE-AEA0-B3A9A26392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90282" y="1996521"/>
                    <a:ext cx="99895" cy="165466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6" name="グループ化 295">
                  <a:extLst>
                    <a:ext uri="{FF2B5EF4-FFF2-40B4-BE49-F238E27FC236}">
                      <a16:creationId xmlns:a16="http://schemas.microsoft.com/office/drawing/2014/main" id="{DCF8F864-2C5E-4D18-9278-894E31F071A1}"/>
                    </a:ext>
                  </a:extLst>
                </p:cNvPr>
                <p:cNvGrpSpPr/>
                <p:nvPr/>
              </p:nvGrpSpPr>
              <p:grpSpPr>
                <a:xfrm rot="20985756">
                  <a:off x="7896092" y="6023352"/>
                  <a:ext cx="467580" cy="557450"/>
                  <a:chOff x="5793100" y="5364239"/>
                  <a:chExt cx="467580" cy="557450"/>
                </a:xfrm>
              </p:grpSpPr>
              <p:sp>
                <p:nvSpPr>
                  <p:cNvPr id="300" name="四角形: 角を丸くする 299">
                    <a:extLst>
                      <a:ext uri="{FF2B5EF4-FFF2-40B4-BE49-F238E27FC236}">
                        <a16:creationId xmlns:a16="http://schemas.microsoft.com/office/drawing/2014/main" id="{47F4E4C0-C440-4AF4-B0BC-28183F2A1D22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6004872" y="5364239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1" name="四角形: 角を丸くする 300">
                    <a:extLst>
                      <a:ext uri="{FF2B5EF4-FFF2-40B4-BE49-F238E27FC236}">
                        <a16:creationId xmlns:a16="http://schemas.microsoft.com/office/drawing/2014/main" id="{367AEEE5-774B-4D10-A434-872B4288778C}"/>
                      </a:ext>
                    </a:extLst>
                  </p:cNvPr>
                  <p:cNvSpPr/>
                  <p:nvPr/>
                </p:nvSpPr>
                <p:spPr bwMode="auto">
                  <a:xfrm rot="3075288" flipH="1">
                    <a:off x="5960301" y="5621310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AA1FF641-7225-4E9F-89B4-BEB53E5981DC}"/>
                    </a:ext>
                  </a:extLst>
                </p:cNvPr>
                <p:cNvSpPr/>
                <p:nvPr/>
              </p:nvSpPr>
              <p:spPr bwMode="auto">
                <a:xfrm rot="1041781" flipH="1">
                  <a:off x="8142217" y="5271507"/>
                  <a:ext cx="371974" cy="391452"/>
                </a:xfrm>
                <a:custGeom>
                  <a:avLst/>
                  <a:gdLst>
                    <a:gd name="connsiteX0" fmla="*/ 113674 w 371974"/>
                    <a:gd name="connsiteY0" fmla="*/ 19504 h 391452"/>
                    <a:gd name="connsiteX1" fmla="*/ 66589 w 371974"/>
                    <a:gd name="connsiteY1" fmla="*/ 0 h 391452"/>
                    <a:gd name="connsiteX2" fmla="*/ 0 w 371974"/>
                    <a:gd name="connsiteY2" fmla="*/ 66589 h 391452"/>
                    <a:gd name="connsiteX3" fmla="*/ 0 w 371974"/>
                    <a:gd name="connsiteY3" fmla="*/ 303304 h 391452"/>
                    <a:gd name="connsiteX4" fmla="*/ 5233 w 371974"/>
                    <a:gd name="connsiteY4" fmla="*/ 329223 h 391452"/>
                    <a:gd name="connsiteX5" fmla="*/ 5589 w 371974"/>
                    <a:gd name="connsiteY5" fmla="*/ 329751 h 391452"/>
                    <a:gd name="connsiteX6" fmla="*/ 6358 w 371974"/>
                    <a:gd name="connsiteY6" fmla="*/ 334973 h 391452"/>
                    <a:gd name="connsiteX7" fmla="*/ 65476 w 371974"/>
                    <a:gd name="connsiteY7" fmla="*/ 378832 h 391452"/>
                    <a:gd name="connsiteX8" fmla="*/ 301861 w 371974"/>
                    <a:gd name="connsiteY8" fmla="*/ 391358 h 391452"/>
                    <a:gd name="connsiteX9" fmla="*/ 371879 w 371974"/>
                    <a:gd name="connsiteY9" fmla="*/ 328386 h 391452"/>
                    <a:gd name="connsiteX10" fmla="*/ 308907 w 371974"/>
                    <a:gd name="connsiteY10" fmla="*/ 258366 h 391452"/>
                    <a:gd name="connsiteX11" fmla="*/ 133177 w 371974"/>
                    <a:gd name="connsiteY11" fmla="*/ 249055 h 391452"/>
                    <a:gd name="connsiteX12" fmla="*/ 133178 w 371974"/>
                    <a:gd name="connsiteY12" fmla="*/ 66589 h 391452"/>
                    <a:gd name="connsiteX13" fmla="*/ 113674 w 371974"/>
                    <a:gd name="connsiteY13" fmla="*/ 19504 h 391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71974" h="391452">
                      <a:moveTo>
                        <a:pt x="113674" y="19504"/>
                      </a:moveTo>
                      <a:cubicBezTo>
                        <a:pt x="101624" y="7453"/>
                        <a:pt x="84977" y="0"/>
                        <a:pt x="66589" y="0"/>
                      </a:cubicBezTo>
                      <a:cubicBezTo>
                        <a:pt x="29813" y="0"/>
                        <a:pt x="0" y="29813"/>
                        <a:pt x="0" y="66589"/>
                      </a:cubicBezTo>
                      <a:lnTo>
                        <a:pt x="0" y="303304"/>
                      </a:lnTo>
                      <a:cubicBezTo>
                        <a:pt x="0" y="312498"/>
                        <a:pt x="1863" y="321257"/>
                        <a:pt x="5233" y="329223"/>
                      </a:cubicBezTo>
                      <a:lnTo>
                        <a:pt x="5589" y="329751"/>
                      </a:lnTo>
                      <a:lnTo>
                        <a:pt x="6358" y="334973"/>
                      </a:lnTo>
                      <a:cubicBezTo>
                        <a:pt x="15189" y="359374"/>
                        <a:pt x="37933" y="377372"/>
                        <a:pt x="65476" y="378832"/>
                      </a:cubicBezTo>
                      <a:cubicBezTo>
                        <a:pt x="144270" y="383007"/>
                        <a:pt x="223066" y="387183"/>
                        <a:pt x="301861" y="391358"/>
                      </a:cubicBezTo>
                      <a:cubicBezTo>
                        <a:pt x="338586" y="393304"/>
                        <a:pt x="369934" y="365110"/>
                        <a:pt x="371879" y="328386"/>
                      </a:cubicBezTo>
                      <a:cubicBezTo>
                        <a:pt x="373826" y="291662"/>
                        <a:pt x="345632" y="260313"/>
                        <a:pt x="308907" y="258366"/>
                      </a:cubicBezTo>
                      <a:lnTo>
                        <a:pt x="133177" y="249055"/>
                      </a:lnTo>
                      <a:lnTo>
                        <a:pt x="133178" y="66589"/>
                      </a:lnTo>
                      <a:cubicBezTo>
                        <a:pt x="133178" y="48202"/>
                        <a:pt x="125724" y="31554"/>
                        <a:pt x="113674" y="1950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9794BE91-18EE-49E3-B5B0-6A8C3C5CF4B4}"/>
                    </a:ext>
                  </a:extLst>
                </p:cNvPr>
                <p:cNvSpPr/>
                <p:nvPr/>
              </p:nvSpPr>
              <p:spPr bwMode="auto">
                <a:xfrm rot="10800000">
                  <a:off x="8550856" y="5282306"/>
                  <a:ext cx="218038" cy="449086"/>
                </a:xfrm>
                <a:custGeom>
                  <a:avLst/>
                  <a:gdLst>
                    <a:gd name="connsiteX0" fmla="*/ 27205 w 218038"/>
                    <a:gd name="connsiteY0" fmla="*/ 449086 h 449086"/>
                    <a:gd name="connsiteX1" fmla="*/ 0 w 218038"/>
                    <a:gd name="connsiteY1" fmla="*/ 443755 h 449086"/>
                    <a:gd name="connsiteX2" fmla="*/ 36220 w 218038"/>
                    <a:gd name="connsiteY2" fmla="*/ 258890 h 449086"/>
                    <a:gd name="connsiteX3" fmla="*/ 23176 w 218038"/>
                    <a:gd name="connsiteY3" fmla="*/ 258890 h 449086"/>
                    <a:gd name="connsiteX4" fmla="*/ 62965 w 218038"/>
                    <a:gd name="connsiteY4" fmla="*/ 0 h 449086"/>
                    <a:gd name="connsiteX5" fmla="*/ 178249 w 218038"/>
                    <a:gd name="connsiteY5" fmla="*/ 0 h 449086"/>
                    <a:gd name="connsiteX6" fmla="*/ 218038 w 218038"/>
                    <a:gd name="connsiteY6" fmla="*/ 258890 h 449086"/>
                    <a:gd name="connsiteX7" fmla="*/ 64470 w 218038"/>
                    <a:gd name="connsiteY7" fmla="*/ 258890 h 449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8038" h="449086">
                      <a:moveTo>
                        <a:pt x="27205" y="449086"/>
                      </a:moveTo>
                      <a:lnTo>
                        <a:pt x="0" y="443755"/>
                      </a:lnTo>
                      <a:lnTo>
                        <a:pt x="36220" y="258890"/>
                      </a:lnTo>
                      <a:lnTo>
                        <a:pt x="23176" y="258890"/>
                      </a:lnTo>
                      <a:lnTo>
                        <a:pt x="62965" y="0"/>
                      </a:lnTo>
                      <a:lnTo>
                        <a:pt x="178249" y="0"/>
                      </a:lnTo>
                      <a:lnTo>
                        <a:pt x="218038" y="258890"/>
                      </a:lnTo>
                      <a:lnTo>
                        <a:pt x="64470" y="25889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7F70F318-F0A8-4256-9965-F7F579EB1130}"/>
                    </a:ext>
                  </a:extLst>
                </p:cNvPr>
                <p:cNvSpPr/>
                <p:nvPr/>
              </p:nvSpPr>
              <p:spPr bwMode="auto">
                <a:xfrm rot="18000000">
                  <a:off x="8459131" y="5194729"/>
                  <a:ext cx="254963" cy="105284"/>
                </a:xfrm>
                <a:custGeom>
                  <a:avLst/>
                  <a:gdLst>
                    <a:gd name="connsiteX0" fmla="*/ 299853 w 322219"/>
                    <a:gd name="connsiteY0" fmla="*/ 23690 h 133057"/>
                    <a:gd name="connsiteX1" fmla="*/ 294576 w 322219"/>
                    <a:gd name="connsiteY1" fmla="*/ 18412 h 133057"/>
                    <a:gd name="connsiteX2" fmla="*/ 34283 w 322219"/>
                    <a:gd name="connsiteY2" fmla="*/ 18413 h 133057"/>
                    <a:gd name="connsiteX3" fmla="*/ 29006 w 322219"/>
                    <a:gd name="connsiteY3" fmla="*/ 23689 h 133057"/>
                    <a:gd name="connsiteX4" fmla="*/ 29006 w 322219"/>
                    <a:gd name="connsiteY4" fmla="*/ 99049 h 133057"/>
                    <a:gd name="connsiteX5" fmla="*/ 34283 w 322219"/>
                    <a:gd name="connsiteY5" fmla="*/ 104326 h 133057"/>
                    <a:gd name="connsiteX6" fmla="*/ 294576 w 322219"/>
                    <a:gd name="connsiteY6" fmla="*/ 104326 h 133057"/>
                    <a:gd name="connsiteX7" fmla="*/ 299853 w 322219"/>
                    <a:gd name="connsiteY7" fmla="*/ 99049 h 133057"/>
                    <a:gd name="connsiteX8" fmla="*/ 322219 w 322219"/>
                    <a:gd name="connsiteY8" fmla="*/ 8172 h 133057"/>
                    <a:gd name="connsiteX9" fmla="*/ 322219 w 322219"/>
                    <a:gd name="connsiteY9" fmla="*/ 124885 h 133057"/>
                    <a:gd name="connsiteX10" fmla="*/ 314047 w 322219"/>
                    <a:gd name="connsiteY10" fmla="*/ 133057 h 133057"/>
                    <a:gd name="connsiteX11" fmla="*/ 8172 w 322219"/>
                    <a:gd name="connsiteY11" fmla="*/ 133057 h 133057"/>
                    <a:gd name="connsiteX12" fmla="*/ 0 w 322219"/>
                    <a:gd name="connsiteY12" fmla="*/ 124885 h 133057"/>
                    <a:gd name="connsiteX13" fmla="*/ 0 w 322219"/>
                    <a:gd name="connsiteY13" fmla="*/ 8172 h 133057"/>
                    <a:gd name="connsiteX14" fmla="*/ 8172 w 322219"/>
                    <a:gd name="connsiteY14" fmla="*/ 0 h 133057"/>
                    <a:gd name="connsiteX15" fmla="*/ 314047 w 322219"/>
                    <a:gd name="connsiteY15" fmla="*/ 0 h 133057"/>
                    <a:gd name="connsiteX16" fmla="*/ 322219 w 322219"/>
                    <a:gd name="connsiteY16" fmla="*/ 8172 h 133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22219" h="133057">
                      <a:moveTo>
                        <a:pt x="299853" y="23690"/>
                      </a:moveTo>
                      <a:cubicBezTo>
                        <a:pt x="299853" y="20775"/>
                        <a:pt x="297490" y="18412"/>
                        <a:pt x="294576" y="18412"/>
                      </a:cubicBezTo>
                      <a:lnTo>
                        <a:pt x="34283" y="18413"/>
                      </a:lnTo>
                      <a:cubicBezTo>
                        <a:pt x="31369" y="18413"/>
                        <a:pt x="29006" y="20776"/>
                        <a:pt x="29006" y="23689"/>
                      </a:cubicBezTo>
                      <a:lnTo>
                        <a:pt x="29006" y="99049"/>
                      </a:lnTo>
                      <a:cubicBezTo>
                        <a:pt x="29006" y="101963"/>
                        <a:pt x="31369" y="104326"/>
                        <a:pt x="34283" y="104326"/>
                      </a:cubicBezTo>
                      <a:lnTo>
                        <a:pt x="294576" y="104326"/>
                      </a:lnTo>
                      <a:cubicBezTo>
                        <a:pt x="297490" y="104326"/>
                        <a:pt x="299853" y="101962"/>
                        <a:pt x="299853" y="99049"/>
                      </a:cubicBezTo>
                      <a:close/>
                      <a:moveTo>
                        <a:pt x="322219" y="8172"/>
                      </a:moveTo>
                      <a:lnTo>
                        <a:pt x="322219" y="124885"/>
                      </a:lnTo>
                      <a:cubicBezTo>
                        <a:pt x="322219" y="129398"/>
                        <a:pt x="318560" y="133057"/>
                        <a:pt x="314047" y="133057"/>
                      </a:cubicBezTo>
                      <a:lnTo>
                        <a:pt x="8172" y="133057"/>
                      </a:lnTo>
                      <a:cubicBezTo>
                        <a:pt x="3659" y="133057"/>
                        <a:pt x="0" y="129398"/>
                        <a:pt x="0" y="124885"/>
                      </a:cubicBezTo>
                      <a:lnTo>
                        <a:pt x="0" y="8172"/>
                      </a:lnTo>
                      <a:cubicBezTo>
                        <a:pt x="0" y="3659"/>
                        <a:pt x="3659" y="0"/>
                        <a:pt x="8172" y="0"/>
                      </a:cubicBezTo>
                      <a:lnTo>
                        <a:pt x="314047" y="0"/>
                      </a:lnTo>
                      <a:cubicBezTo>
                        <a:pt x="318560" y="0"/>
                        <a:pt x="322219" y="3659"/>
                        <a:pt x="322219" y="817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583335AB-8D71-4DAC-8C60-FF51C8D662A1}"/>
                  </a:ext>
                </a:extLst>
              </p:cNvPr>
              <p:cNvSpPr/>
              <p:nvPr/>
            </p:nvSpPr>
            <p:spPr bwMode="auto">
              <a:xfrm>
                <a:off x="8755056" y="4955431"/>
                <a:ext cx="86657" cy="258227"/>
              </a:xfrm>
              <a:custGeom>
                <a:avLst/>
                <a:gdLst>
                  <a:gd name="connsiteX0" fmla="*/ 36794 w 86657"/>
                  <a:gd name="connsiteY0" fmla="*/ 0 h 258227"/>
                  <a:gd name="connsiteX1" fmla="*/ 73588 w 86657"/>
                  <a:gd name="connsiteY1" fmla="*/ 36794 h 258227"/>
                  <a:gd name="connsiteX2" fmla="*/ 36794 w 86657"/>
                  <a:gd name="connsiteY2" fmla="*/ 73588 h 258227"/>
                  <a:gd name="connsiteX3" fmla="*/ 31413 w 86657"/>
                  <a:gd name="connsiteY3" fmla="*/ 71359 h 258227"/>
                  <a:gd name="connsiteX4" fmla="*/ 26935 w 86657"/>
                  <a:gd name="connsiteY4" fmla="*/ 114588 h 258227"/>
                  <a:gd name="connsiteX5" fmla="*/ 86657 w 86657"/>
                  <a:gd name="connsiteY5" fmla="*/ 249348 h 258227"/>
                  <a:gd name="connsiteX6" fmla="*/ 78141 w 86657"/>
                  <a:gd name="connsiteY6" fmla="*/ 258227 h 258227"/>
                  <a:gd name="connsiteX7" fmla="*/ 14636 w 86657"/>
                  <a:gd name="connsiteY7" fmla="*/ 114932 h 258227"/>
                  <a:gd name="connsiteX8" fmla="*/ 19654 w 86657"/>
                  <a:gd name="connsiteY8" fmla="*/ 66489 h 258227"/>
                  <a:gd name="connsiteX9" fmla="*/ 10777 w 86657"/>
                  <a:gd name="connsiteY9" fmla="*/ 62812 h 258227"/>
                  <a:gd name="connsiteX10" fmla="*/ 0 w 86657"/>
                  <a:gd name="connsiteY10" fmla="*/ 36794 h 258227"/>
                  <a:gd name="connsiteX11" fmla="*/ 36794 w 86657"/>
                  <a:gd name="connsiteY11" fmla="*/ 0 h 25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6657" h="258227">
                    <a:moveTo>
                      <a:pt x="36794" y="0"/>
                    </a:moveTo>
                    <a:cubicBezTo>
                      <a:pt x="57115" y="0"/>
                      <a:pt x="73588" y="16473"/>
                      <a:pt x="73588" y="36794"/>
                    </a:cubicBezTo>
                    <a:cubicBezTo>
                      <a:pt x="73588" y="57115"/>
                      <a:pt x="57115" y="73588"/>
                      <a:pt x="36794" y="73588"/>
                    </a:cubicBezTo>
                    <a:lnTo>
                      <a:pt x="31413" y="71359"/>
                    </a:lnTo>
                    <a:lnTo>
                      <a:pt x="26935" y="114588"/>
                    </a:lnTo>
                    <a:cubicBezTo>
                      <a:pt x="28348" y="164947"/>
                      <a:pt x="49342" y="213558"/>
                      <a:pt x="86657" y="249348"/>
                    </a:cubicBezTo>
                    <a:lnTo>
                      <a:pt x="78141" y="258227"/>
                    </a:lnTo>
                    <a:cubicBezTo>
                      <a:pt x="38462" y="220171"/>
                      <a:pt x="16139" y="168481"/>
                      <a:pt x="14636" y="114932"/>
                    </a:cubicBezTo>
                    <a:lnTo>
                      <a:pt x="19654" y="66489"/>
                    </a:lnTo>
                    <a:lnTo>
                      <a:pt x="10777" y="62812"/>
                    </a:lnTo>
                    <a:cubicBezTo>
                      <a:pt x="4118" y="56153"/>
                      <a:pt x="0" y="46955"/>
                      <a:pt x="0" y="36794"/>
                    </a:cubicBezTo>
                    <a:cubicBezTo>
                      <a:pt x="0" y="16473"/>
                      <a:pt x="16473" y="0"/>
                      <a:pt x="367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アーチ 289">
                <a:extLst>
                  <a:ext uri="{FF2B5EF4-FFF2-40B4-BE49-F238E27FC236}">
                    <a16:creationId xmlns:a16="http://schemas.microsoft.com/office/drawing/2014/main" id="{D1745999-F40E-4DA7-894C-901191ED29AB}"/>
                  </a:ext>
                </a:extLst>
              </p:cNvPr>
              <p:cNvSpPr/>
              <p:nvPr/>
            </p:nvSpPr>
            <p:spPr bwMode="auto">
              <a:xfrm rot="10800000">
                <a:off x="8495767" y="5145470"/>
                <a:ext cx="413119" cy="413119"/>
              </a:xfrm>
              <a:prstGeom prst="blockArc">
                <a:avLst>
                  <a:gd name="adj1" fmla="val 8028220"/>
                  <a:gd name="adj2" fmla="val 11625372"/>
                  <a:gd name="adj3" fmla="val 409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381C9F68-ED2E-439C-8957-94D5E1D8E041}"/>
                </a:ext>
              </a:extLst>
            </p:cNvPr>
            <p:cNvSpPr/>
            <p:nvPr/>
          </p:nvSpPr>
          <p:spPr bwMode="auto">
            <a:xfrm>
              <a:off x="7950681" y="4787482"/>
              <a:ext cx="1490328" cy="1490328"/>
            </a:xfrm>
            <a:custGeom>
              <a:avLst/>
              <a:gdLst>
                <a:gd name="connsiteX0" fmla="*/ 78952 w 1490328"/>
                <a:gd name="connsiteY0" fmla="*/ 0 h 1490328"/>
                <a:gd name="connsiteX1" fmla="*/ 745164 w 1490328"/>
                <a:gd name="connsiteY1" fmla="*/ 666212 h 1490328"/>
                <a:gd name="connsiteX2" fmla="*/ 1411376 w 1490328"/>
                <a:gd name="connsiteY2" fmla="*/ 0 h 1490328"/>
                <a:gd name="connsiteX3" fmla="*/ 1490328 w 1490328"/>
                <a:gd name="connsiteY3" fmla="*/ 78952 h 1490328"/>
                <a:gd name="connsiteX4" fmla="*/ 824116 w 1490328"/>
                <a:gd name="connsiteY4" fmla="*/ 745164 h 1490328"/>
                <a:gd name="connsiteX5" fmla="*/ 1490328 w 1490328"/>
                <a:gd name="connsiteY5" fmla="*/ 1411376 h 1490328"/>
                <a:gd name="connsiteX6" fmla="*/ 1411376 w 1490328"/>
                <a:gd name="connsiteY6" fmla="*/ 1490328 h 1490328"/>
                <a:gd name="connsiteX7" fmla="*/ 745164 w 1490328"/>
                <a:gd name="connsiteY7" fmla="*/ 824116 h 1490328"/>
                <a:gd name="connsiteX8" fmla="*/ 78952 w 1490328"/>
                <a:gd name="connsiteY8" fmla="*/ 1490328 h 1490328"/>
                <a:gd name="connsiteX9" fmla="*/ 0 w 1490328"/>
                <a:gd name="connsiteY9" fmla="*/ 1411376 h 1490328"/>
                <a:gd name="connsiteX10" fmla="*/ 666212 w 1490328"/>
                <a:gd name="connsiteY10" fmla="*/ 745164 h 1490328"/>
                <a:gd name="connsiteX11" fmla="*/ 0 w 1490328"/>
                <a:gd name="connsiteY11" fmla="*/ 78952 h 14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90328" h="1490328">
                  <a:moveTo>
                    <a:pt x="78952" y="0"/>
                  </a:moveTo>
                  <a:lnTo>
                    <a:pt x="745164" y="666212"/>
                  </a:lnTo>
                  <a:lnTo>
                    <a:pt x="1411376" y="0"/>
                  </a:lnTo>
                  <a:lnTo>
                    <a:pt x="1490328" y="78952"/>
                  </a:lnTo>
                  <a:lnTo>
                    <a:pt x="824116" y="745164"/>
                  </a:lnTo>
                  <a:lnTo>
                    <a:pt x="1490328" y="1411376"/>
                  </a:lnTo>
                  <a:lnTo>
                    <a:pt x="1411376" y="1490328"/>
                  </a:lnTo>
                  <a:lnTo>
                    <a:pt x="745164" y="824116"/>
                  </a:lnTo>
                  <a:lnTo>
                    <a:pt x="78952" y="1490328"/>
                  </a:lnTo>
                  <a:lnTo>
                    <a:pt x="0" y="1411376"/>
                  </a:lnTo>
                  <a:lnTo>
                    <a:pt x="666212" y="745164"/>
                  </a:lnTo>
                  <a:lnTo>
                    <a:pt x="0" y="7895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pptx706_自転車の危険運転のイラスト</dc:title>
  <dc:subject>pptx706_自転車の危険運転のイラスト</dc:subject>
  <dc:creator>http://www.digipot.net</dc:creator>
  <cp:lastModifiedBy/>
  <cp:revision>1</cp:revision>
  <dcterms:created xsi:type="dcterms:W3CDTF">2014-01-30T05:12:09Z</dcterms:created>
  <dcterms:modified xsi:type="dcterms:W3CDTF">2018-02-23T07:02:33Z</dcterms:modified>
  <cp:category/>
  <cp:version>1</cp:version>
</cp:coreProperties>
</file>